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2D53"/>
    <a:srgbClr val="5C2B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99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913-AF03-4DA3-BC72-DDFD324DF217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A2C3-8196-4E5B-9571-C41BAC1E5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136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913-AF03-4DA3-BC72-DDFD324DF217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A2C3-8196-4E5B-9571-C41BAC1E5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863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913-AF03-4DA3-BC72-DDFD324DF217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A2C3-8196-4E5B-9571-C41BAC1E5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365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913-AF03-4DA3-BC72-DDFD324DF217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A2C3-8196-4E5B-9571-C41BAC1E5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930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913-AF03-4DA3-BC72-DDFD324DF217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A2C3-8196-4E5B-9571-C41BAC1E5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759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913-AF03-4DA3-BC72-DDFD324DF217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A2C3-8196-4E5B-9571-C41BAC1E5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85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913-AF03-4DA3-BC72-DDFD324DF217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A2C3-8196-4E5B-9571-C41BAC1E5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438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913-AF03-4DA3-BC72-DDFD324DF217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A2C3-8196-4E5B-9571-C41BAC1E5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16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913-AF03-4DA3-BC72-DDFD324DF217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A2C3-8196-4E5B-9571-C41BAC1E5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350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913-AF03-4DA3-BC72-DDFD324DF217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A2C3-8196-4E5B-9571-C41BAC1E5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029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59913-AF03-4DA3-BC72-DDFD324DF217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AA2C3-8196-4E5B-9571-C41BAC1E5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59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59913-AF03-4DA3-BC72-DDFD324DF217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AA2C3-8196-4E5B-9571-C41BAC1E58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94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4.jpeg"/><Relationship Id="rId10" Type="http://schemas.openxmlformats.org/officeDocument/2006/relationships/image" Target="../media/image13.jpg"/><Relationship Id="rId4" Type="http://schemas.openxmlformats.org/officeDocument/2006/relationships/image" Target="../media/image3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766" y="0"/>
            <a:ext cx="7418895" cy="584775"/>
          </a:xfrm>
          <a:prstGeom prst="rect">
            <a:avLst/>
          </a:prstGeom>
        </p:spPr>
        <p:txBody>
          <a:bodyPr wrap="square" lIns="45720" tIns="45720" rIns="45720" bIns="45720">
            <a:spAutoFit/>
          </a:bodyPr>
          <a:lstStyle/>
          <a:p>
            <a:pPr marL="12700" marR="108819"/>
            <a:r>
              <a:rPr lang="en-US" sz="3200" b="1" dirty="0" smtClean="0">
                <a:solidFill>
                  <a:srgbClr val="2A9CC1"/>
                </a:solidFill>
                <a:latin typeface="Whitney-Bold"/>
                <a:cs typeface="Whitney-Bold"/>
              </a:rPr>
              <a:t>SLIDE TITLE</a:t>
            </a:r>
            <a:endParaRPr lang="en-US" sz="3200" dirty="0">
              <a:latin typeface="Whitney-Bold"/>
              <a:cs typeface="Whitney-Bold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5514" y="6243371"/>
            <a:ext cx="9003680" cy="548640"/>
            <a:chOff x="39526" y="8602619"/>
            <a:chExt cx="9003679" cy="548640"/>
          </a:xfrm>
        </p:grpSpPr>
        <p:pic>
          <p:nvPicPr>
            <p:cNvPr id="7" name="Picture 2" descr="C:\Users\bgrindlinger\Desktop\BAYS image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3394" y="8638527"/>
              <a:ext cx="1956205" cy="476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3" descr="C:\Users\bgrindlinger\Desktop\nyas-new-logo-blk-cmky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26" y="8633797"/>
              <a:ext cx="1831975" cy="486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Users\bgrindlinger\Desktop\2017_BFF_LOGO_black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1491" y="8618758"/>
              <a:ext cx="1421181" cy="516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C:\Users\Vcleave\AppData\Local\Microsoft\Windows\INetCache\Content.Outlook\8BEN4XJB\IASH Logo Black.jp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4565" y="8602619"/>
              <a:ext cx="548640" cy="5486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7" name="object 26"/>
          <p:cNvSpPr txBox="1"/>
          <p:nvPr/>
        </p:nvSpPr>
        <p:spPr>
          <a:xfrm>
            <a:off x="105514" y="837282"/>
            <a:ext cx="6400800" cy="1071654"/>
          </a:xfrm>
          <a:prstGeom prst="rect">
            <a:avLst/>
          </a:prstGeom>
        </p:spPr>
        <p:txBody>
          <a:bodyPr wrap="square" lIns="0" tIns="0" rIns="0" bIns="0" rtlCol="0" anchor="ctr">
            <a:noAutofit/>
          </a:bodyPr>
          <a:lstStyle/>
          <a:p>
            <a:pPr marL="12700">
              <a:spcBef>
                <a:spcPts val="258"/>
              </a:spcBef>
            </a:pPr>
            <a:r>
              <a:rPr lang="en-US" sz="2400" dirty="0" smtClean="0">
                <a:solidFill>
                  <a:srgbClr val="C7931F"/>
                </a:solidFill>
                <a:latin typeface="Whitney-Light"/>
                <a:cs typeface="Whitney-Light"/>
              </a:rPr>
              <a:t>Use this font and color for secondary titles?</a:t>
            </a:r>
            <a:endParaRPr sz="2400" dirty="0">
              <a:latin typeface="Whitney-Light"/>
              <a:cs typeface="Whitney-Ligh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05514" y="1908936"/>
            <a:ext cx="3208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22562"/>
            <a:r>
              <a:rPr lang="en-US" dirty="0" smtClean="0">
                <a:latin typeface="Whitney-Book" panose="02000603040000020003" pitchFamily="2" charset="0"/>
                <a:cs typeface="Helvetica" panose="020B0604020202020204" pitchFamily="34" charset="0"/>
              </a:rPr>
              <a:t>Use Whitney Book for content?</a:t>
            </a:r>
            <a:endParaRPr lang="en-US" dirty="0">
              <a:latin typeface="Whitney-Book" panose="02000603040000020003" pitchFamily="2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482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766" y="0"/>
            <a:ext cx="7418895" cy="523220"/>
          </a:xfrm>
          <a:prstGeom prst="rect">
            <a:avLst/>
          </a:prstGeom>
        </p:spPr>
        <p:txBody>
          <a:bodyPr wrap="square" lIns="45720" tIns="45720" rIns="45720" bIns="45720">
            <a:spAutoFit/>
          </a:bodyPr>
          <a:lstStyle/>
          <a:p>
            <a:pPr marL="12700" marR="108819"/>
            <a:r>
              <a:rPr lang="en-US" sz="2800" b="1" dirty="0" smtClean="0">
                <a:solidFill>
                  <a:srgbClr val="2A9CC1"/>
                </a:solidFill>
                <a:latin typeface="Whitney-Bold"/>
                <a:cs typeface="Whitney-Bold"/>
              </a:rPr>
              <a:t>PPT DESIGN ELEMENTS FOR USE IN SLIDES</a:t>
            </a:r>
            <a:endParaRPr lang="en-US" sz="2800" dirty="0">
              <a:latin typeface="Whitney-Bold"/>
              <a:cs typeface="Whitney-Bold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5514" y="6243371"/>
            <a:ext cx="9003680" cy="548640"/>
            <a:chOff x="39526" y="8602619"/>
            <a:chExt cx="9003679" cy="548640"/>
          </a:xfrm>
        </p:grpSpPr>
        <p:pic>
          <p:nvPicPr>
            <p:cNvPr id="7" name="Picture 2" descr="C:\Users\bgrindlinger\Desktop\BAYS image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3394" y="8638527"/>
              <a:ext cx="1956205" cy="476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3" descr="C:\Users\bgrindlinger\Desktop\nyas-new-logo-blk-cmky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26" y="8633797"/>
              <a:ext cx="1831975" cy="486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Users\bgrindlinger\Desktop\2017_BFF_LOGO_black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1491" y="8618758"/>
              <a:ext cx="1421181" cy="516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C:\Users\Vcleave\AppData\Local\Microsoft\Windows\INetCache\Content.Outlook\8BEN4XJB\IASH Logo Black.jp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4565" y="8602619"/>
              <a:ext cx="548640" cy="54864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" name="object 26"/>
          <p:cNvSpPr txBox="1"/>
          <p:nvPr/>
        </p:nvSpPr>
        <p:spPr>
          <a:xfrm>
            <a:off x="386124" y="1223781"/>
            <a:ext cx="6400800" cy="1071654"/>
          </a:xfrm>
          <a:prstGeom prst="rect">
            <a:avLst/>
          </a:prstGeom>
        </p:spPr>
        <p:txBody>
          <a:bodyPr wrap="square" lIns="0" tIns="0" rIns="0" bIns="0" rtlCol="0" anchor="ctr">
            <a:noAutofit/>
          </a:bodyPr>
          <a:lstStyle/>
          <a:p>
            <a:pPr marL="12700">
              <a:spcBef>
                <a:spcPts val="258"/>
              </a:spcBef>
            </a:pPr>
            <a:r>
              <a:rPr sz="3200" dirty="0">
                <a:solidFill>
                  <a:srgbClr val="C7931F"/>
                </a:solidFill>
                <a:latin typeface="Whitney-Light"/>
                <a:cs typeface="Whitney-Light"/>
              </a:rPr>
              <a:t>201</a:t>
            </a:r>
            <a:r>
              <a:rPr lang="en-US" sz="3200" dirty="0">
                <a:solidFill>
                  <a:srgbClr val="C7931F"/>
                </a:solidFill>
                <a:latin typeface="Whitney-Light"/>
                <a:cs typeface="Whitney-Light"/>
              </a:rPr>
              <a:t>8 BLAVATNIK AWARDS FOR YOUNG SCIENTISTS IN ISRAEL</a:t>
            </a:r>
            <a:endParaRPr sz="3200" dirty="0">
              <a:latin typeface="Whitney-Light"/>
              <a:cs typeface="Whitney-Light"/>
            </a:endParaRPr>
          </a:p>
        </p:txBody>
      </p:sp>
      <p:sp>
        <p:nvSpPr>
          <p:cNvPr id="12" name="object 20"/>
          <p:cNvSpPr txBox="1"/>
          <p:nvPr/>
        </p:nvSpPr>
        <p:spPr>
          <a:xfrm>
            <a:off x="359506" y="2379721"/>
            <a:ext cx="2930450" cy="94794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22562"/>
            <a:r>
              <a:rPr lang="en-US" sz="1100" dirty="0" smtClean="0">
                <a:latin typeface="Whitney-Book" panose="02000603040000020003" pitchFamily="2" charset="0"/>
                <a:cs typeface="Helvetica" panose="020B0604020202020204" pitchFamily="34" charset="0"/>
              </a:rPr>
              <a:t>NYAS fonts are:</a:t>
            </a:r>
          </a:p>
          <a:p>
            <a:pPr marR="22562"/>
            <a:r>
              <a:rPr lang="en-US" sz="1100" dirty="0" smtClean="0">
                <a:latin typeface="Whitney-Book" panose="02000603040000020003" pitchFamily="2" charset="0"/>
                <a:cs typeface="Helvetica" panose="020B0604020202020204" pitchFamily="34" charset="0"/>
              </a:rPr>
              <a:t>Whitney Book</a:t>
            </a:r>
          </a:p>
          <a:p>
            <a:pPr marR="22562"/>
            <a:r>
              <a:rPr lang="en-US" sz="1100" dirty="0" smtClean="0">
                <a:latin typeface="Whitney SSm Light" pitchFamily="50" charset="0"/>
                <a:cs typeface="Helvetica" panose="020B0604020202020204" pitchFamily="34" charset="0"/>
              </a:rPr>
              <a:t>Whitney Light</a:t>
            </a:r>
          </a:p>
          <a:p>
            <a:pPr marR="22562"/>
            <a:r>
              <a:rPr lang="en-US" sz="1100" dirty="0" smtClean="0">
                <a:latin typeface="Whitney-Bold" panose="02000803040000020004" pitchFamily="2" charset="0"/>
                <a:cs typeface="Helvetica" panose="020B0604020202020204" pitchFamily="34" charset="0"/>
              </a:rPr>
              <a:t>Whitney Bold</a:t>
            </a:r>
            <a:endParaRPr lang="en-US" sz="1100" dirty="0">
              <a:latin typeface="Whitney-Bold" panose="02000803040000020004" pitchFamily="2" charset="0"/>
              <a:cs typeface="Helvetica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5514" y="3733015"/>
            <a:ext cx="1431055" cy="985101"/>
          </a:xfrm>
          <a:prstGeom prst="rect">
            <a:avLst/>
          </a:prstGeom>
          <a:solidFill>
            <a:srgbClr val="D0A2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bject 20"/>
          <p:cNvSpPr txBox="1"/>
          <p:nvPr/>
        </p:nvSpPr>
        <p:spPr>
          <a:xfrm>
            <a:off x="167307" y="4050163"/>
            <a:ext cx="1307468" cy="26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22562"/>
            <a:r>
              <a:rPr lang="en-US" sz="1100" dirty="0" smtClean="0">
                <a:latin typeface="Whitney-Book" panose="02000603040000020003" pitchFamily="2" charset="0"/>
                <a:cs typeface="Helvetica" panose="020B0604020202020204" pitchFamily="34" charset="0"/>
              </a:rPr>
              <a:t>This is </a:t>
            </a:r>
            <a:r>
              <a:rPr lang="en-US" sz="1100" dirty="0" err="1" smtClean="0">
                <a:latin typeface="Whitney-Book" panose="02000603040000020003" pitchFamily="2" charset="0"/>
                <a:cs typeface="Helvetica" panose="020B0604020202020204" pitchFamily="34" charset="0"/>
              </a:rPr>
              <a:t>Blavatnik</a:t>
            </a:r>
            <a:r>
              <a:rPr lang="en-US" sz="1100" dirty="0" smtClean="0">
                <a:latin typeface="Whitney-Book" panose="02000603040000020003" pitchFamily="2" charset="0"/>
                <a:cs typeface="Helvetica" panose="020B0604020202020204" pitchFamily="34" charset="0"/>
              </a:rPr>
              <a:t> Life Sciences Gold</a:t>
            </a:r>
            <a:endParaRPr lang="en-US" sz="1100" dirty="0">
              <a:latin typeface="Whitney-Bold" panose="02000803040000020004" pitchFamily="2" charset="0"/>
              <a:cs typeface="Helvetica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80569" y="4837029"/>
            <a:ext cx="1380508" cy="985101"/>
          </a:xfrm>
          <a:prstGeom prst="rect">
            <a:avLst/>
          </a:prstGeom>
          <a:solidFill>
            <a:srgbClr val="199A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bject 20"/>
          <p:cNvSpPr txBox="1"/>
          <p:nvPr/>
        </p:nvSpPr>
        <p:spPr>
          <a:xfrm>
            <a:off x="1753609" y="5199320"/>
            <a:ext cx="1307468" cy="26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22562"/>
            <a:r>
              <a:rPr lang="en-US" sz="1100" dirty="0" smtClean="0">
                <a:latin typeface="Whitney-Book" panose="02000603040000020003" pitchFamily="2" charset="0"/>
                <a:cs typeface="Helvetica" panose="020B0604020202020204" pitchFamily="34" charset="0"/>
              </a:rPr>
              <a:t>This is </a:t>
            </a:r>
            <a:r>
              <a:rPr lang="en-US" sz="1100" dirty="0" err="1" smtClean="0">
                <a:latin typeface="Whitney-Book" panose="02000603040000020003" pitchFamily="2" charset="0"/>
                <a:cs typeface="Helvetica" panose="020B0604020202020204" pitchFamily="34" charset="0"/>
              </a:rPr>
              <a:t>Blavatnik</a:t>
            </a:r>
            <a:r>
              <a:rPr lang="en-US" sz="1100" dirty="0" smtClean="0">
                <a:latin typeface="Whitney-Book" panose="02000603040000020003" pitchFamily="2" charset="0"/>
                <a:cs typeface="Helvetica" panose="020B0604020202020204" pitchFamily="34" charset="0"/>
              </a:rPr>
              <a:t> Blue</a:t>
            </a:r>
            <a:endParaRPr lang="en-US" sz="1100" dirty="0">
              <a:latin typeface="Whitney-Bold" panose="02000803040000020004" pitchFamily="2" charset="0"/>
              <a:cs typeface="Helvetica" panose="020B0604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8070" y="1400343"/>
            <a:ext cx="1731273" cy="1705348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3121687" y="3733015"/>
            <a:ext cx="1380508" cy="985101"/>
          </a:xfrm>
          <a:prstGeom prst="rect">
            <a:avLst/>
          </a:prstGeom>
          <a:solidFill>
            <a:srgbClr val="5C2B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bject 20"/>
          <p:cNvSpPr txBox="1"/>
          <p:nvPr/>
        </p:nvSpPr>
        <p:spPr>
          <a:xfrm>
            <a:off x="3158207" y="4095306"/>
            <a:ext cx="1307468" cy="26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22562"/>
            <a:r>
              <a:rPr lang="en-US" sz="1100" dirty="0" smtClean="0">
                <a:solidFill>
                  <a:schemeClr val="bg1"/>
                </a:solidFill>
                <a:latin typeface="Whitney-Book" panose="02000603040000020003" pitchFamily="2" charset="0"/>
                <a:cs typeface="Helvetica" panose="020B0604020202020204" pitchFamily="34" charset="0"/>
              </a:rPr>
              <a:t>This is </a:t>
            </a:r>
            <a:r>
              <a:rPr lang="en-US" sz="1100" dirty="0" err="1" smtClean="0">
                <a:solidFill>
                  <a:schemeClr val="bg1"/>
                </a:solidFill>
                <a:latin typeface="Whitney-Book" panose="02000603040000020003" pitchFamily="2" charset="0"/>
                <a:cs typeface="Helvetica" panose="020B0604020202020204" pitchFamily="34" charset="0"/>
              </a:rPr>
              <a:t>Blavatnik</a:t>
            </a:r>
            <a:r>
              <a:rPr lang="en-US" sz="1100" dirty="0" smtClean="0">
                <a:solidFill>
                  <a:schemeClr val="bg1"/>
                </a:solidFill>
                <a:latin typeface="Whitney-Book" panose="02000603040000020003" pitchFamily="2" charset="0"/>
                <a:cs typeface="Helvetica" panose="020B0604020202020204" pitchFamily="34" charset="0"/>
              </a:rPr>
              <a:t> Chemistry Purple</a:t>
            </a:r>
            <a:endParaRPr lang="en-US" sz="1100" dirty="0">
              <a:solidFill>
                <a:schemeClr val="bg1"/>
              </a:solidFill>
              <a:latin typeface="Whitney-Bold" panose="02000803040000020004" pitchFamily="2" charset="0"/>
              <a:cs typeface="Helvetica" panose="020B0604020202020204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266" y="3060174"/>
            <a:ext cx="1606288" cy="160628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671" y="2995996"/>
            <a:ext cx="1790169" cy="1773395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671636" y="3733015"/>
            <a:ext cx="1380508" cy="985101"/>
          </a:xfrm>
          <a:prstGeom prst="rect">
            <a:avLst/>
          </a:prstGeom>
          <a:solidFill>
            <a:srgbClr val="0F2D5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bject 20"/>
          <p:cNvSpPr txBox="1"/>
          <p:nvPr/>
        </p:nvSpPr>
        <p:spPr>
          <a:xfrm>
            <a:off x="1744676" y="4128823"/>
            <a:ext cx="1307468" cy="26051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R="22562"/>
            <a:r>
              <a:rPr lang="en-US" sz="1100" dirty="0" smtClean="0">
                <a:solidFill>
                  <a:schemeClr val="bg1"/>
                </a:solidFill>
                <a:latin typeface="Whitney-Book" panose="02000603040000020003" pitchFamily="2" charset="0"/>
                <a:cs typeface="Helvetica" panose="020B0604020202020204" pitchFamily="34" charset="0"/>
              </a:rPr>
              <a:t>This is </a:t>
            </a:r>
            <a:r>
              <a:rPr lang="en-US" sz="1100" dirty="0" err="1" smtClean="0">
                <a:solidFill>
                  <a:schemeClr val="bg1"/>
                </a:solidFill>
                <a:latin typeface="Whitney-Book" panose="02000603040000020003" pitchFamily="2" charset="0"/>
                <a:cs typeface="Helvetica" panose="020B0604020202020204" pitchFamily="34" charset="0"/>
              </a:rPr>
              <a:t>Blavatnik</a:t>
            </a:r>
            <a:r>
              <a:rPr lang="en-US" sz="1100" dirty="0" smtClean="0">
                <a:solidFill>
                  <a:schemeClr val="bg1"/>
                </a:solidFill>
                <a:latin typeface="Whitney-Book" panose="02000603040000020003" pitchFamily="2" charset="0"/>
                <a:cs typeface="Helvetica" panose="020B0604020202020204" pitchFamily="34" charset="0"/>
              </a:rPr>
              <a:t> PS&amp;E Navy</a:t>
            </a:r>
            <a:endParaRPr lang="en-US" sz="1100" dirty="0">
              <a:solidFill>
                <a:schemeClr val="bg1"/>
              </a:solidFill>
              <a:latin typeface="Whitney-Bold" panose="02000803040000020004" pitchFamily="2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1978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766" y="0"/>
            <a:ext cx="7418895" cy="523220"/>
          </a:xfrm>
          <a:prstGeom prst="rect">
            <a:avLst/>
          </a:prstGeom>
        </p:spPr>
        <p:txBody>
          <a:bodyPr wrap="square" lIns="45720" tIns="45720" rIns="45720" bIns="45720">
            <a:spAutoFit/>
          </a:bodyPr>
          <a:lstStyle/>
          <a:p>
            <a:pPr marL="12700" marR="108819"/>
            <a:r>
              <a:rPr lang="en-US" sz="2800" b="1" dirty="0" smtClean="0">
                <a:solidFill>
                  <a:srgbClr val="2A9CC1"/>
                </a:solidFill>
                <a:latin typeface="Whitney-Bold"/>
                <a:cs typeface="Whitney-Bold"/>
              </a:rPr>
              <a:t>PPT DESIGN ELEMENTS FOR USE IN SLIDES</a:t>
            </a:r>
            <a:endParaRPr lang="en-US" sz="2800" dirty="0">
              <a:latin typeface="Whitney-Bold"/>
              <a:cs typeface="Whitney-Bold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5514" y="6243371"/>
            <a:ext cx="9003680" cy="548640"/>
            <a:chOff x="39526" y="8602619"/>
            <a:chExt cx="9003679" cy="548640"/>
          </a:xfrm>
        </p:grpSpPr>
        <p:pic>
          <p:nvPicPr>
            <p:cNvPr id="7" name="Picture 2" descr="C:\Users\bgrindlinger\Desktop\BAYS image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3394" y="8638527"/>
              <a:ext cx="1956205" cy="476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3" descr="C:\Users\bgrindlinger\Desktop\nyas-new-logo-blk-cmky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26" y="8633797"/>
              <a:ext cx="1831975" cy="486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Users\bgrindlinger\Desktop\2017_BFF_LOGO_black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1491" y="8618758"/>
              <a:ext cx="1421181" cy="516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C:\Users\Vcleave\AppData\Local\Microsoft\Windows\INetCache\Content.Outlook\8BEN4XJB\IASH Logo Black.jp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4565" y="8602619"/>
              <a:ext cx="548640" cy="54864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6" name="Group 25"/>
          <p:cNvGrpSpPr/>
          <p:nvPr/>
        </p:nvGrpSpPr>
        <p:grpSpPr>
          <a:xfrm>
            <a:off x="1112877" y="928292"/>
            <a:ext cx="6858000" cy="5143500"/>
            <a:chOff x="236185" y="108161"/>
            <a:chExt cx="6858000" cy="5143500"/>
          </a:xfrm>
        </p:grpSpPr>
        <p:pic>
          <p:nvPicPr>
            <p:cNvPr id="27" name="Picture 26" descr="NYAS_BL-0230 2017 Blavatnik Symposium Awards Slide Placeholder_standard_SSf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185" y="108161"/>
              <a:ext cx="6858000" cy="5143500"/>
            </a:xfrm>
            <a:prstGeom prst="rect">
              <a:avLst/>
            </a:prstGeom>
          </p:spPr>
        </p:pic>
        <p:sp>
          <p:nvSpPr>
            <p:cNvPr id="28" name="Rectangle 27"/>
            <p:cNvSpPr/>
            <p:nvPr/>
          </p:nvSpPr>
          <p:spPr>
            <a:xfrm>
              <a:off x="669303" y="546753"/>
              <a:ext cx="3440784" cy="26017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5373793" y="3517769"/>
              <a:ext cx="1564335" cy="15727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67964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9766" y="0"/>
            <a:ext cx="7418895" cy="523220"/>
          </a:xfrm>
          <a:prstGeom prst="rect">
            <a:avLst/>
          </a:prstGeom>
        </p:spPr>
        <p:txBody>
          <a:bodyPr wrap="square" lIns="45720" tIns="45720" rIns="45720" bIns="45720">
            <a:spAutoFit/>
          </a:bodyPr>
          <a:lstStyle/>
          <a:p>
            <a:pPr marL="12700" marR="108819"/>
            <a:r>
              <a:rPr lang="en-US" sz="2800" b="1" dirty="0" smtClean="0">
                <a:solidFill>
                  <a:srgbClr val="2A9CC1"/>
                </a:solidFill>
                <a:latin typeface="Whitney-Bold"/>
                <a:cs typeface="Whitney-Bold"/>
              </a:rPr>
              <a:t>PPT DESIGN ELEMENTS FOR USE IN SLIDES</a:t>
            </a:r>
            <a:endParaRPr lang="en-US" sz="2800" dirty="0">
              <a:latin typeface="Whitney-Bold"/>
              <a:cs typeface="Whitney-Bold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5514" y="6243371"/>
            <a:ext cx="9003680" cy="548640"/>
            <a:chOff x="39526" y="8602619"/>
            <a:chExt cx="9003679" cy="548640"/>
          </a:xfrm>
        </p:grpSpPr>
        <p:pic>
          <p:nvPicPr>
            <p:cNvPr id="7" name="Picture 2" descr="C:\Users\bgrindlinger\Desktop\BAYS image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53394" y="8638527"/>
              <a:ext cx="1956205" cy="4768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3" descr="C:\Users\bgrindlinger\Desktop\nyas-new-logo-blk-cmky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26" y="8633797"/>
              <a:ext cx="1831975" cy="4862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Users\bgrindlinger\Desktop\2017_BFF_LOGO_black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1491" y="8618758"/>
              <a:ext cx="1421181" cy="516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C:\Users\Vcleave\AppData\Local\Microsoft\Windows\INetCache\Content.Outlook\8BEN4XJB\IASH Logo Black.jpg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4565" y="8602619"/>
              <a:ext cx="548640" cy="54864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91" y="1487342"/>
            <a:ext cx="1827046" cy="1828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861" y="1502980"/>
            <a:ext cx="1828800" cy="1828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111" y="3331780"/>
            <a:ext cx="1827047" cy="1828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91" y="3316142"/>
            <a:ext cx="1827046" cy="182880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801778" y="969014"/>
            <a:ext cx="3255683" cy="4812424"/>
            <a:chOff x="513530" y="1165525"/>
            <a:chExt cx="3255683" cy="4812424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76" t="6598" r="12644" b="5017"/>
            <a:stretch/>
          </p:blipFill>
          <p:spPr>
            <a:xfrm>
              <a:off x="513530" y="1165525"/>
              <a:ext cx="3255683" cy="4812424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3459637" y="5590094"/>
              <a:ext cx="309576" cy="32051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49323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548</TotalTime>
  <Words>77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Calibri</vt:lpstr>
      <vt:lpstr>Calibri Light</vt:lpstr>
      <vt:lpstr>Helvetica</vt:lpstr>
      <vt:lpstr>Whitney SSm Light</vt:lpstr>
      <vt:lpstr>Whitney-Bold</vt:lpstr>
      <vt:lpstr>Whitney-Book</vt:lpstr>
      <vt:lpstr>Whitney-Light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Sadacca</dc:creator>
  <cp:lastModifiedBy>Amanda Sadacca</cp:lastModifiedBy>
  <cp:revision>12</cp:revision>
  <dcterms:created xsi:type="dcterms:W3CDTF">2017-09-28T20:29:56Z</dcterms:created>
  <dcterms:modified xsi:type="dcterms:W3CDTF">2017-10-04T16:47:28Z</dcterms:modified>
</cp:coreProperties>
</file>