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4"/>
    <p:sldMasterId id="2147483650" r:id="rId5"/>
  </p:sldMasterIdLst>
  <p:notesMasterIdLst>
    <p:notesMasterId r:id="rId6"/>
  </p:notesMasterIdLst>
  <p:sldIdLst>
    <p:sldId id="256" r:id="rId7"/>
    <p:sldId id="257" r:id="rId8"/>
    <p:sldId id="258" r:id="rId9"/>
    <p:sldId id="259" r:id="rId10"/>
    <p:sldId id="260" r:id="rId11"/>
    <p:sldId id="261" r:id="rId12"/>
    <p:sldId id="262" r:id="rId13"/>
    <p:sldId id="263" r:id="rId14"/>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 uri="http://customooxmlschemas.google.com/">
      <go:slidesCustomData xmlns:go="http://customooxmlschemas.google.com/" r:id="rId15" roundtripDataSignature="AMtx7miYTE8IHhFpzX9mogSEMrr3v3o7/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15" Type="http://customschemas.google.com/relationships/presentationmetadata" Target="metadata"/><Relationship Id="rId14" Type="http://schemas.openxmlformats.org/officeDocument/2006/relationships/slide" Target="slides/slide8.xml"/><Relationship Id="rId5" Type="http://schemas.openxmlformats.org/officeDocument/2006/relationships/slideMaster" Target="slideMasters/slideMaster2.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7200"/>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7200"/>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7200"/>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GB"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p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8" name="Google Shape;98;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7" name="Google Shape;107;p2: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8" name="Google Shape;108;p2: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5" name="Google Shape;115;p3: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GB"/>
              <a:t>Teacher may need to give one or two examples before getting students to start the exercise.</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Definition taken from: http://www.bbc.co.uk/ethics/introduction/intro_1.shtml </a:t>
            </a:r>
            <a:endParaRPr/>
          </a:p>
        </p:txBody>
      </p:sp>
      <p:sp>
        <p:nvSpPr>
          <p:cNvPr id="116" name="Google Shape;116;p3: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p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3" name="Google Shape;123;p4: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GB"/>
              <a:t>Elicit ethical considerations from students before revealing this list</a:t>
            </a:r>
            <a:endParaRPr/>
          </a:p>
        </p:txBody>
      </p:sp>
      <p:sp>
        <p:nvSpPr>
          <p:cNvPr id="124" name="Google Shape;124;p4: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0" name="Google Shape;130;p5: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GB"/>
              <a:t>If done in person, teachers should demonstrate how students move their body along the spectrum (teacher should indicate which side of the classroom is agree, which is disagree).</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If this lesson is done virtually, students can indicate their position by using their hand (horizontal and flat) and moving their hand towards the top of their screen (AGREE) or to the bottom of the screen (DISAGREE). Teachers should have the view on ‘gallery’ mode to see everyone’s position.</a:t>
            </a:r>
            <a:endParaRPr/>
          </a:p>
          <a:p>
            <a:pPr indent="0" lvl="0" marL="0" rtl="0" algn="l">
              <a:spcBef>
                <a:spcPts val="0"/>
              </a:spcBef>
              <a:spcAft>
                <a:spcPts val="0"/>
              </a:spcAft>
              <a:buNone/>
            </a:pPr>
            <a:r>
              <a:rPr lang="en-GB"/>
              <a:t>ALTERNATIVELY, students can annotate this screen using the ‘annotate’ function on zoom. They can use their names or just ‘stamps’ (for anonymous positioning though this changes how you ask for rationale afterwards). Teacher will need to ‘clear the screen’ after each statement.</a:t>
            </a:r>
            <a:endParaRPr/>
          </a:p>
          <a:p>
            <a:pPr indent="0" lvl="0" marL="0" rtl="0" algn="l">
              <a:spcBef>
                <a:spcPts val="0"/>
              </a:spcBef>
              <a:spcAft>
                <a:spcPts val="0"/>
              </a:spcAft>
              <a:buNone/>
            </a:pPr>
            <a:r>
              <a:t/>
            </a:r>
            <a:endParaRPr/>
          </a:p>
          <a:p>
            <a:pPr indent="0" lvl="0" marL="0" rtl="0" algn="l">
              <a:lnSpc>
                <a:spcPct val="115000"/>
              </a:lnSpc>
              <a:spcBef>
                <a:spcPts val="0"/>
              </a:spcBef>
              <a:spcAft>
                <a:spcPts val="0"/>
              </a:spcAft>
              <a:buNone/>
            </a:pPr>
            <a:r>
              <a:rPr lang="en-GB" sz="1800">
                <a:latin typeface="Calibri"/>
                <a:ea typeface="Calibri"/>
                <a:cs typeface="Calibri"/>
                <a:sym typeface="Calibri"/>
              </a:rPr>
              <a:t>STATEMENTS:</a:t>
            </a:r>
            <a:endParaRPr sz="1800">
              <a:latin typeface="Calibri"/>
              <a:ea typeface="Calibri"/>
              <a:cs typeface="Calibri"/>
              <a:sym typeface="Calibri"/>
            </a:endParaRPr>
          </a:p>
          <a:p>
            <a:pPr indent="0" lvl="0" marL="0" rtl="0" algn="l">
              <a:lnSpc>
                <a:spcPct val="115000"/>
              </a:lnSpc>
              <a:spcBef>
                <a:spcPts val="1000"/>
              </a:spcBef>
              <a:spcAft>
                <a:spcPts val="0"/>
              </a:spcAft>
              <a:buNone/>
            </a:pPr>
            <a:r>
              <a:rPr lang="en-GB" sz="1800">
                <a:latin typeface="Calibri"/>
                <a:ea typeface="Calibri"/>
                <a:cs typeface="Calibri"/>
                <a:sym typeface="Calibri"/>
              </a:rPr>
              <a:t>1. If a treatment for a disease is known, should all persons with the disease have access to the</a:t>
            </a:r>
            <a:endParaRPr sz="1800">
              <a:latin typeface="Calibri"/>
              <a:ea typeface="Calibri"/>
              <a:cs typeface="Calibri"/>
              <a:sym typeface="Calibri"/>
            </a:endParaRPr>
          </a:p>
          <a:p>
            <a:pPr indent="0" lvl="0" marL="0" rtl="0" algn="l">
              <a:lnSpc>
                <a:spcPct val="115000"/>
              </a:lnSpc>
              <a:spcBef>
                <a:spcPts val="1000"/>
              </a:spcBef>
              <a:spcAft>
                <a:spcPts val="0"/>
              </a:spcAft>
              <a:buNone/>
            </a:pPr>
            <a:r>
              <a:rPr lang="en-GB" sz="1800">
                <a:latin typeface="Calibri"/>
                <a:ea typeface="Calibri"/>
                <a:cs typeface="Calibri"/>
                <a:sym typeface="Calibri"/>
              </a:rPr>
              <a:t>treatment?</a:t>
            </a:r>
            <a:endParaRPr sz="1800">
              <a:latin typeface="Calibri"/>
              <a:ea typeface="Calibri"/>
              <a:cs typeface="Calibri"/>
              <a:sym typeface="Calibri"/>
            </a:endParaRPr>
          </a:p>
          <a:p>
            <a:pPr indent="0" lvl="0" marL="0" rtl="0" algn="l">
              <a:lnSpc>
                <a:spcPct val="115000"/>
              </a:lnSpc>
              <a:spcBef>
                <a:spcPts val="1000"/>
              </a:spcBef>
              <a:spcAft>
                <a:spcPts val="0"/>
              </a:spcAft>
              <a:buNone/>
            </a:pPr>
            <a:r>
              <a:rPr lang="en-GB" sz="1800">
                <a:latin typeface="Calibri"/>
                <a:ea typeface="Calibri"/>
                <a:cs typeface="Calibri"/>
                <a:sym typeface="Calibri"/>
              </a:rPr>
              <a:t>2. A researcher knows that a drug will benefit children with a disease. The media has announced this drug, and patients are interested in receiving the drug. Should the researcher alert the public that the</a:t>
            </a:r>
            <a:endParaRPr sz="1800">
              <a:latin typeface="Calibri"/>
              <a:ea typeface="Calibri"/>
              <a:cs typeface="Calibri"/>
              <a:sym typeface="Calibri"/>
            </a:endParaRPr>
          </a:p>
          <a:p>
            <a:pPr indent="0" lvl="0" marL="0" rtl="0" algn="l">
              <a:lnSpc>
                <a:spcPct val="115000"/>
              </a:lnSpc>
              <a:spcBef>
                <a:spcPts val="1000"/>
              </a:spcBef>
              <a:spcAft>
                <a:spcPts val="0"/>
              </a:spcAft>
              <a:buNone/>
            </a:pPr>
            <a:r>
              <a:rPr lang="en-GB" sz="1800">
                <a:latin typeface="Calibri"/>
                <a:ea typeface="Calibri"/>
                <a:cs typeface="Calibri"/>
                <a:sym typeface="Calibri"/>
              </a:rPr>
              <a:t>science is still unclear about adverse events?</a:t>
            </a:r>
            <a:endParaRPr sz="1800">
              <a:latin typeface="Calibri"/>
              <a:ea typeface="Calibri"/>
              <a:cs typeface="Calibri"/>
              <a:sym typeface="Calibri"/>
            </a:endParaRPr>
          </a:p>
          <a:p>
            <a:pPr indent="0" lvl="0" marL="0" rtl="0" algn="l">
              <a:lnSpc>
                <a:spcPct val="115000"/>
              </a:lnSpc>
              <a:spcBef>
                <a:spcPts val="1000"/>
              </a:spcBef>
              <a:spcAft>
                <a:spcPts val="0"/>
              </a:spcAft>
              <a:buNone/>
            </a:pPr>
            <a:r>
              <a:rPr lang="en-GB" sz="1800">
                <a:latin typeface="Calibri"/>
                <a:ea typeface="Calibri"/>
                <a:cs typeface="Calibri"/>
                <a:sym typeface="Calibri"/>
              </a:rPr>
              <a:t>3. Should a researcher stop an experiment when a clearly better drug or technique is discovered?</a:t>
            </a:r>
            <a:endParaRPr sz="1800">
              <a:latin typeface="Calibri"/>
              <a:ea typeface="Calibri"/>
              <a:cs typeface="Calibri"/>
              <a:sym typeface="Calibri"/>
            </a:endParaRPr>
          </a:p>
          <a:p>
            <a:pPr indent="0" lvl="0" marL="0" rtl="0" algn="l">
              <a:lnSpc>
                <a:spcPct val="115000"/>
              </a:lnSpc>
              <a:spcBef>
                <a:spcPts val="1000"/>
              </a:spcBef>
              <a:spcAft>
                <a:spcPts val="0"/>
              </a:spcAft>
              <a:buNone/>
            </a:pPr>
            <a:r>
              <a:rPr lang="en-GB" sz="1800">
                <a:latin typeface="Calibri"/>
                <a:ea typeface="Calibri"/>
                <a:cs typeface="Calibri"/>
                <a:sym typeface="Calibri"/>
              </a:rPr>
              <a:t>4. A parent refuses to give a child a drug that can save the child’s life. Should a judge force the parents to provide the treatment?</a:t>
            </a:r>
            <a:endParaRPr sz="1800">
              <a:latin typeface="Calibri"/>
              <a:ea typeface="Calibri"/>
              <a:cs typeface="Calibri"/>
              <a:sym typeface="Calibri"/>
            </a:endParaRPr>
          </a:p>
          <a:p>
            <a:pPr indent="0" lvl="0" marL="0" rtl="0" algn="l">
              <a:spcBef>
                <a:spcPts val="1000"/>
              </a:spcBef>
              <a:spcAft>
                <a:spcPts val="0"/>
              </a:spcAft>
              <a:buNone/>
            </a:pPr>
            <a:r>
              <a:rPr lang="en-GB" sz="1800">
                <a:latin typeface="Calibri"/>
                <a:ea typeface="Calibri"/>
                <a:cs typeface="Calibri"/>
                <a:sym typeface="Calibri"/>
              </a:rPr>
              <a:t>5. If the child in Question 4 is not given the drug, the illness will spread to other persons. Does this change your opinion?</a:t>
            </a:r>
            <a:endParaRPr/>
          </a:p>
        </p:txBody>
      </p:sp>
      <p:sp>
        <p:nvSpPr>
          <p:cNvPr id="131" name="Google Shape;131;p5: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p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0" name="Google Shape;140;p6: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GB"/>
              <a:t>Good animation showing the risk management approach: https://www.historyofvaccines.org/index.php/content/understanding-risk </a:t>
            </a:r>
            <a:endParaRPr/>
          </a:p>
        </p:txBody>
      </p:sp>
      <p:sp>
        <p:nvSpPr>
          <p:cNvPr id="141" name="Google Shape;141;p6: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p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7" name="Google Shape;147;p7: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GB"/>
              <a:t>Important for teacher to re-iterate group norms again here.</a:t>
            </a:r>
            <a:endParaRPr/>
          </a:p>
        </p:txBody>
      </p:sp>
      <p:sp>
        <p:nvSpPr>
          <p:cNvPr id="148" name="Google Shape;148;p7: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p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4" name="Google Shape;154;p8: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5" name="Google Shape;155;p8: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12"/>
          <p:cNvSpPr txBox="1"/>
          <p:nvPr>
            <p:ph type="ctrTitle"/>
          </p:nvPr>
        </p:nvSpPr>
        <p:spPr>
          <a:xfrm>
            <a:off x="685800" y="1597819"/>
            <a:ext cx="7772400" cy="1102519"/>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12"/>
          <p:cNvSpPr txBox="1"/>
          <p:nvPr>
            <p:ph idx="1" type="subTitle"/>
          </p:nvPr>
        </p:nvSpPr>
        <p:spPr>
          <a:xfrm>
            <a:off x="1371600" y="2914650"/>
            <a:ext cx="6400800" cy="1314450"/>
          </a:xfrm>
          <a:prstGeom prst="rect">
            <a:avLst/>
          </a:prstGeom>
          <a:noFill/>
          <a:ln>
            <a:noFill/>
          </a:ln>
        </p:spPr>
        <p:txBody>
          <a:bodyPr anchorCtr="0" anchor="t" bIns="45700" lIns="91425" spcFirstLastPara="1" rIns="91425" wrap="square" tIns="45700">
            <a:normAutofit/>
          </a:bodyPr>
          <a:lstStyle>
            <a:lvl1pPr lvl="0" algn="ctr">
              <a:spcBef>
                <a:spcPts val="640"/>
              </a:spcBef>
              <a:spcAft>
                <a:spcPts val="0"/>
              </a:spcAft>
              <a:buClr>
                <a:schemeClr val="lt1"/>
              </a:buClr>
              <a:buSzPts val="3200"/>
              <a:buNone/>
              <a:defRPr>
                <a:solidFill>
                  <a:schemeClr val="lt1"/>
                </a:solidFill>
              </a:defRPr>
            </a:lvl1pPr>
            <a:lvl2pPr lvl="1" algn="ctr">
              <a:spcBef>
                <a:spcPts val="560"/>
              </a:spcBef>
              <a:spcAft>
                <a:spcPts val="0"/>
              </a:spcAft>
              <a:buClr>
                <a:schemeClr val="lt1"/>
              </a:buClr>
              <a:buSzPts val="2800"/>
              <a:buNone/>
              <a:defRPr>
                <a:solidFill>
                  <a:schemeClr val="lt1"/>
                </a:solidFill>
              </a:defRPr>
            </a:lvl2pPr>
            <a:lvl3pPr lvl="2" algn="ctr">
              <a:spcBef>
                <a:spcPts val="480"/>
              </a:spcBef>
              <a:spcAft>
                <a:spcPts val="0"/>
              </a:spcAft>
              <a:buClr>
                <a:schemeClr val="lt1"/>
              </a:buClr>
              <a:buSzPts val="2400"/>
              <a:buNone/>
              <a:defRPr>
                <a:solidFill>
                  <a:schemeClr val="lt1"/>
                </a:solidFill>
              </a:defRPr>
            </a:lvl3pPr>
            <a:lvl4pPr lvl="3" algn="ctr">
              <a:spcBef>
                <a:spcPts val="400"/>
              </a:spcBef>
              <a:spcAft>
                <a:spcPts val="0"/>
              </a:spcAft>
              <a:buClr>
                <a:schemeClr val="lt1"/>
              </a:buClr>
              <a:buSzPts val="2000"/>
              <a:buNone/>
              <a:defRPr>
                <a:solidFill>
                  <a:schemeClr val="lt1"/>
                </a:solidFill>
              </a:defRPr>
            </a:lvl4pPr>
            <a:lvl5pPr lvl="4" algn="ctr">
              <a:spcBef>
                <a:spcPts val="400"/>
              </a:spcBef>
              <a:spcAft>
                <a:spcPts val="0"/>
              </a:spcAft>
              <a:buClr>
                <a:schemeClr val="lt1"/>
              </a:buClr>
              <a:buSzPts val="2000"/>
              <a:buNone/>
              <a:defRPr>
                <a:solidFill>
                  <a:schemeClr val="lt1"/>
                </a:solidFill>
              </a:defRPr>
            </a:lvl5pPr>
            <a:lvl6pPr lvl="5" algn="ctr">
              <a:spcBef>
                <a:spcPts val="400"/>
              </a:spcBef>
              <a:spcAft>
                <a:spcPts val="0"/>
              </a:spcAft>
              <a:buClr>
                <a:schemeClr val="lt1"/>
              </a:buClr>
              <a:buSzPts val="2000"/>
              <a:buNone/>
              <a:defRPr>
                <a:solidFill>
                  <a:schemeClr val="lt1"/>
                </a:solidFill>
              </a:defRPr>
            </a:lvl6pPr>
            <a:lvl7pPr lvl="6" algn="ctr">
              <a:spcBef>
                <a:spcPts val="400"/>
              </a:spcBef>
              <a:spcAft>
                <a:spcPts val="0"/>
              </a:spcAft>
              <a:buClr>
                <a:schemeClr val="lt1"/>
              </a:buClr>
              <a:buSzPts val="2000"/>
              <a:buNone/>
              <a:defRPr>
                <a:solidFill>
                  <a:schemeClr val="lt1"/>
                </a:solidFill>
              </a:defRPr>
            </a:lvl7pPr>
            <a:lvl8pPr lvl="7" algn="ctr">
              <a:spcBef>
                <a:spcPts val="400"/>
              </a:spcBef>
              <a:spcAft>
                <a:spcPts val="0"/>
              </a:spcAft>
              <a:buClr>
                <a:schemeClr val="lt1"/>
              </a:buClr>
              <a:buSzPts val="2000"/>
              <a:buNone/>
              <a:defRPr>
                <a:solidFill>
                  <a:schemeClr val="lt1"/>
                </a:solidFill>
              </a:defRPr>
            </a:lvl8pPr>
            <a:lvl9pPr lvl="8" algn="ctr">
              <a:spcBef>
                <a:spcPts val="400"/>
              </a:spcBef>
              <a:spcAft>
                <a:spcPts val="0"/>
              </a:spcAft>
              <a:buClr>
                <a:schemeClr val="lt1"/>
              </a:buClr>
              <a:buSzPts val="2000"/>
              <a:buNone/>
              <a:defRPr>
                <a:solidFill>
                  <a:schemeClr val="lt1"/>
                </a:solidFill>
              </a:defRPr>
            </a:lvl9pPr>
          </a:lstStyle>
          <a:p/>
        </p:txBody>
      </p:sp>
      <p:sp>
        <p:nvSpPr>
          <p:cNvPr id="18" name="Google Shape;18;p12"/>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12"/>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12"/>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77" name="Shape 77"/>
        <p:cNvGrpSpPr/>
        <p:nvPr/>
      </p:nvGrpSpPr>
      <p:grpSpPr>
        <a:xfrm>
          <a:off x="0" y="0"/>
          <a:ext cx="0" cy="0"/>
          <a:chOff x="0" y="0"/>
          <a:chExt cx="0" cy="0"/>
        </a:xfrm>
      </p:grpSpPr>
      <p:sp>
        <p:nvSpPr>
          <p:cNvPr id="78" name="Google Shape;78;p20"/>
          <p:cNvSpPr txBox="1"/>
          <p:nvPr>
            <p:ph type="title"/>
          </p:nvPr>
        </p:nvSpPr>
        <p:spPr>
          <a:xfrm>
            <a:off x="1792288" y="3600450"/>
            <a:ext cx="5486400" cy="425054"/>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9" name="Google Shape;79;p20"/>
          <p:cNvSpPr/>
          <p:nvPr>
            <p:ph idx="2" type="pic"/>
          </p:nvPr>
        </p:nvSpPr>
        <p:spPr>
          <a:xfrm>
            <a:off x="1792288" y="459581"/>
            <a:ext cx="5486400" cy="3086100"/>
          </a:xfrm>
          <a:prstGeom prst="rect">
            <a:avLst/>
          </a:prstGeom>
          <a:noFill/>
          <a:ln>
            <a:noFill/>
          </a:ln>
        </p:spPr>
        <p:txBody>
          <a:bodyPr anchorCtr="0" anchor="t" bIns="45700" lIns="91425" spcFirstLastPara="1" rIns="91425" wrap="square" tIns="45700">
            <a:normAutofit/>
          </a:bodyPr>
          <a:lstStyle>
            <a:lvl1pPr lvl="0" marR="0" rtl="0" algn="l">
              <a:spcBef>
                <a:spcPts val="640"/>
              </a:spcBef>
              <a:spcAft>
                <a:spcPts val="0"/>
              </a:spcAft>
              <a:buClr>
                <a:schemeClr val="dk1"/>
              </a:buClr>
              <a:buSzPts val="3200"/>
              <a:buFont typeface="Arial"/>
              <a:buNone/>
              <a:defRPr b="0" i="0" sz="3200" u="none" cap="none" strike="noStrike">
                <a:solidFill>
                  <a:schemeClr val="dk1"/>
                </a:solidFill>
                <a:latin typeface="Calibri"/>
                <a:ea typeface="Calibri"/>
                <a:cs typeface="Calibri"/>
                <a:sym typeface="Calibri"/>
              </a:defRPr>
            </a:lvl1pPr>
            <a:lvl2pPr lvl="1" marR="0" rtl="0" algn="l">
              <a:spcBef>
                <a:spcPts val="560"/>
              </a:spcBef>
              <a:spcAft>
                <a:spcPts val="0"/>
              </a:spcAft>
              <a:buClr>
                <a:schemeClr val="dk1"/>
              </a:buClr>
              <a:buSzPts val="2800"/>
              <a:buFont typeface="Arial"/>
              <a:buNone/>
              <a:defRPr b="0" i="0" sz="2800" u="none" cap="none" strike="noStrike">
                <a:solidFill>
                  <a:schemeClr val="dk1"/>
                </a:solidFill>
                <a:latin typeface="Calibri"/>
                <a:ea typeface="Calibri"/>
                <a:cs typeface="Calibri"/>
                <a:sym typeface="Calibri"/>
              </a:defRPr>
            </a:lvl2pPr>
            <a:lvl3pPr lvl="2" marR="0" rtl="0" algn="l">
              <a:spcBef>
                <a:spcPts val="48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3pPr>
            <a:lvl4pPr lvl="3"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4pPr>
            <a:lvl5pPr lvl="4"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5pPr>
            <a:lvl6pPr lvl="5"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6pPr>
            <a:lvl7pPr lvl="6"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7pPr>
            <a:lvl8pPr lvl="7"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8pPr>
            <a:lvl9pPr lvl="8"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9pPr>
          </a:lstStyle>
          <a:p/>
        </p:txBody>
      </p:sp>
      <p:sp>
        <p:nvSpPr>
          <p:cNvPr id="80" name="Google Shape;80;p20"/>
          <p:cNvSpPr txBox="1"/>
          <p:nvPr>
            <p:ph idx="1" type="body"/>
          </p:nvPr>
        </p:nvSpPr>
        <p:spPr>
          <a:xfrm>
            <a:off x="1792288" y="4025503"/>
            <a:ext cx="5486400" cy="603647"/>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81" name="Google Shape;81;p20"/>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2" name="Google Shape;82;p20"/>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20"/>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84" name="Shape 84"/>
        <p:cNvGrpSpPr/>
        <p:nvPr/>
      </p:nvGrpSpPr>
      <p:grpSpPr>
        <a:xfrm>
          <a:off x="0" y="0"/>
          <a:ext cx="0" cy="0"/>
          <a:chOff x="0" y="0"/>
          <a:chExt cx="0" cy="0"/>
        </a:xfrm>
      </p:grpSpPr>
      <p:sp>
        <p:nvSpPr>
          <p:cNvPr id="85" name="Google Shape;85;p21"/>
          <p:cNvSpPr txBox="1"/>
          <p:nvPr>
            <p:ph type="title"/>
          </p:nvPr>
        </p:nvSpPr>
        <p:spPr>
          <a:xfrm>
            <a:off x="457200" y="205979"/>
            <a:ext cx="8229600" cy="85725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6" name="Google Shape;86;p21"/>
          <p:cNvSpPr txBox="1"/>
          <p:nvPr>
            <p:ph idx="1" type="body"/>
          </p:nvPr>
        </p:nvSpPr>
        <p:spPr>
          <a:xfrm rot="5400000">
            <a:off x="2874764" y="-1217413"/>
            <a:ext cx="3394472" cy="82296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87" name="Google Shape;87;p21"/>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8" name="Google Shape;88;p21"/>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9" name="Google Shape;89;p21"/>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90" name="Shape 90"/>
        <p:cNvGrpSpPr/>
        <p:nvPr/>
      </p:nvGrpSpPr>
      <p:grpSpPr>
        <a:xfrm>
          <a:off x="0" y="0"/>
          <a:ext cx="0" cy="0"/>
          <a:chOff x="0" y="0"/>
          <a:chExt cx="0" cy="0"/>
        </a:xfrm>
      </p:grpSpPr>
      <p:sp>
        <p:nvSpPr>
          <p:cNvPr id="91" name="Google Shape;91;p22"/>
          <p:cNvSpPr txBox="1"/>
          <p:nvPr>
            <p:ph type="title"/>
          </p:nvPr>
        </p:nvSpPr>
        <p:spPr>
          <a:xfrm rot="5400000">
            <a:off x="5463778" y="1371601"/>
            <a:ext cx="4388644" cy="20574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2" name="Google Shape;92;p22"/>
          <p:cNvSpPr txBox="1"/>
          <p:nvPr>
            <p:ph idx="1" type="body"/>
          </p:nvPr>
        </p:nvSpPr>
        <p:spPr>
          <a:xfrm rot="5400000">
            <a:off x="1272778" y="-609599"/>
            <a:ext cx="4388644" cy="60198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93" name="Google Shape;93;p22"/>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4" name="Google Shape;94;p22"/>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5" name="Google Shape;95;p22"/>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27" name="Shape 27"/>
        <p:cNvGrpSpPr/>
        <p:nvPr/>
      </p:nvGrpSpPr>
      <p:grpSpPr>
        <a:xfrm>
          <a:off x="0" y="0"/>
          <a:ext cx="0" cy="0"/>
          <a:chOff x="0" y="0"/>
          <a:chExt cx="0" cy="0"/>
        </a:xfrm>
      </p:grpSpPr>
      <p:sp>
        <p:nvSpPr>
          <p:cNvPr id="28" name="Google Shape;28;p11"/>
          <p:cNvSpPr txBox="1"/>
          <p:nvPr>
            <p:ph type="ctrTitle"/>
          </p:nvPr>
        </p:nvSpPr>
        <p:spPr>
          <a:xfrm>
            <a:off x="685800" y="1597819"/>
            <a:ext cx="7772400" cy="1102519"/>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11"/>
          <p:cNvSpPr txBox="1"/>
          <p:nvPr>
            <p:ph idx="1" type="subTitle"/>
          </p:nvPr>
        </p:nvSpPr>
        <p:spPr>
          <a:xfrm>
            <a:off x="1371600" y="2914650"/>
            <a:ext cx="6400800" cy="1314450"/>
          </a:xfrm>
          <a:prstGeom prst="rect">
            <a:avLst/>
          </a:prstGeom>
          <a:noFill/>
          <a:ln>
            <a:noFill/>
          </a:ln>
        </p:spPr>
        <p:txBody>
          <a:bodyPr anchorCtr="0" anchor="t" bIns="45700" lIns="91425" spcFirstLastPara="1" rIns="91425" wrap="square" tIns="4570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sp>
        <p:nvSpPr>
          <p:cNvPr id="30" name="Google Shape;30;p11"/>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11"/>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11"/>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33" name="Shape 33"/>
        <p:cNvGrpSpPr/>
        <p:nvPr/>
      </p:nvGrpSpPr>
      <p:grpSpPr>
        <a:xfrm>
          <a:off x="0" y="0"/>
          <a:ext cx="0" cy="0"/>
          <a:chOff x="0" y="0"/>
          <a:chExt cx="0" cy="0"/>
        </a:xfrm>
      </p:grpSpPr>
      <p:sp>
        <p:nvSpPr>
          <p:cNvPr id="34" name="Google Shape;34;p13"/>
          <p:cNvSpPr txBox="1"/>
          <p:nvPr>
            <p:ph type="title"/>
          </p:nvPr>
        </p:nvSpPr>
        <p:spPr>
          <a:xfrm>
            <a:off x="457200" y="205979"/>
            <a:ext cx="8229600" cy="85725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13"/>
          <p:cNvSpPr txBox="1"/>
          <p:nvPr>
            <p:ph idx="1" type="body"/>
          </p:nvPr>
        </p:nvSpPr>
        <p:spPr>
          <a:xfrm>
            <a:off x="457200" y="1200151"/>
            <a:ext cx="8229600" cy="3394472"/>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36" name="Google Shape;36;p13"/>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7" name="Google Shape;37;p13"/>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13"/>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39" name="Shape 39"/>
        <p:cNvGrpSpPr/>
        <p:nvPr/>
      </p:nvGrpSpPr>
      <p:grpSpPr>
        <a:xfrm>
          <a:off x="0" y="0"/>
          <a:ext cx="0" cy="0"/>
          <a:chOff x="0" y="0"/>
          <a:chExt cx="0" cy="0"/>
        </a:xfrm>
      </p:grpSpPr>
      <p:sp>
        <p:nvSpPr>
          <p:cNvPr id="40" name="Google Shape;40;p14"/>
          <p:cNvSpPr txBox="1"/>
          <p:nvPr>
            <p:ph type="title"/>
          </p:nvPr>
        </p:nvSpPr>
        <p:spPr>
          <a:xfrm>
            <a:off x="722313" y="3305176"/>
            <a:ext cx="7772400" cy="1021556"/>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chemeClr val="dk1"/>
              </a:buClr>
              <a:buSzPts val="4000"/>
              <a:buFont typeface="Calibri"/>
              <a:buNone/>
              <a:defRPr b="1" sz="40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1" name="Google Shape;41;p14"/>
          <p:cNvSpPr txBox="1"/>
          <p:nvPr>
            <p:ph idx="1" type="body"/>
          </p:nvPr>
        </p:nvSpPr>
        <p:spPr>
          <a:xfrm>
            <a:off x="722313" y="2180035"/>
            <a:ext cx="7772400" cy="1125140"/>
          </a:xfrm>
          <a:prstGeom prst="rect">
            <a:avLst/>
          </a:prstGeom>
          <a:noFill/>
          <a:ln>
            <a:noFill/>
          </a:ln>
        </p:spPr>
        <p:txBody>
          <a:bodyPr anchorCtr="0" anchor="b" bIns="45700" lIns="91425" spcFirstLastPara="1" rIns="91425" wrap="square" tIns="45700">
            <a:normAutofit/>
          </a:bodyPr>
          <a:lstStyle>
            <a:lvl1pPr indent="-228600" lvl="0" marL="457200" algn="l">
              <a:spcBef>
                <a:spcPts val="400"/>
              </a:spcBef>
              <a:spcAft>
                <a:spcPts val="0"/>
              </a:spcAft>
              <a:buClr>
                <a:srgbClr val="888888"/>
              </a:buClr>
              <a:buSzPts val="2000"/>
              <a:buNone/>
              <a:defRPr sz="2000">
                <a:solidFill>
                  <a:srgbClr val="888888"/>
                </a:solidFill>
              </a:defRPr>
            </a:lvl1pPr>
            <a:lvl2pPr indent="-228600" lvl="1" marL="914400" algn="l">
              <a:spcBef>
                <a:spcPts val="360"/>
              </a:spcBef>
              <a:spcAft>
                <a:spcPts val="0"/>
              </a:spcAft>
              <a:buClr>
                <a:srgbClr val="888888"/>
              </a:buClr>
              <a:buSzPts val="1800"/>
              <a:buNone/>
              <a:defRPr sz="1800">
                <a:solidFill>
                  <a:srgbClr val="888888"/>
                </a:solidFill>
              </a:defRPr>
            </a:lvl2pPr>
            <a:lvl3pPr indent="-228600" lvl="2" marL="1371600" algn="l">
              <a:spcBef>
                <a:spcPts val="320"/>
              </a:spcBef>
              <a:spcAft>
                <a:spcPts val="0"/>
              </a:spcAft>
              <a:buClr>
                <a:srgbClr val="888888"/>
              </a:buClr>
              <a:buSzPts val="1600"/>
              <a:buNone/>
              <a:defRPr sz="1600">
                <a:solidFill>
                  <a:srgbClr val="888888"/>
                </a:solidFill>
              </a:defRPr>
            </a:lvl3pPr>
            <a:lvl4pPr indent="-228600" lvl="3" marL="1828800" algn="l">
              <a:spcBef>
                <a:spcPts val="280"/>
              </a:spcBef>
              <a:spcAft>
                <a:spcPts val="0"/>
              </a:spcAft>
              <a:buClr>
                <a:srgbClr val="888888"/>
              </a:buClr>
              <a:buSzPts val="1400"/>
              <a:buNone/>
              <a:defRPr sz="1400">
                <a:solidFill>
                  <a:srgbClr val="888888"/>
                </a:solidFill>
              </a:defRPr>
            </a:lvl4pPr>
            <a:lvl5pPr indent="-228600" lvl="4" marL="2286000" algn="l">
              <a:spcBef>
                <a:spcPts val="280"/>
              </a:spcBef>
              <a:spcAft>
                <a:spcPts val="0"/>
              </a:spcAft>
              <a:buClr>
                <a:srgbClr val="888888"/>
              </a:buClr>
              <a:buSzPts val="1400"/>
              <a:buNone/>
              <a:defRPr sz="1400">
                <a:solidFill>
                  <a:srgbClr val="888888"/>
                </a:solidFill>
              </a:defRPr>
            </a:lvl5pPr>
            <a:lvl6pPr indent="-228600" lvl="5" marL="2743200" algn="l">
              <a:spcBef>
                <a:spcPts val="280"/>
              </a:spcBef>
              <a:spcAft>
                <a:spcPts val="0"/>
              </a:spcAft>
              <a:buClr>
                <a:srgbClr val="888888"/>
              </a:buClr>
              <a:buSzPts val="1400"/>
              <a:buNone/>
              <a:defRPr sz="1400">
                <a:solidFill>
                  <a:srgbClr val="888888"/>
                </a:solidFill>
              </a:defRPr>
            </a:lvl6pPr>
            <a:lvl7pPr indent="-228600" lvl="6" marL="3200400" algn="l">
              <a:spcBef>
                <a:spcPts val="280"/>
              </a:spcBef>
              <a:spcAft>
                <a:spcPts val="0"/>
              </a:spcAft>
              <a:buClr>
                <a:srgbClr val="888888"/>
              </a:buClr>
              <a:buSzPts val="1400"/>
              <a:buNone/>
              <a:defRPr sz="1400">
                <a:solidFill>
                  <a:srgbClr val="888888"/>
                </a:solidFill>
              </a:defRPr>
            </a:lvl7pPr>
            <a:lvl8pPr indent="-228600" lvl="7" marL="3657600" algn="l">
              <a:spcBef>
                <a:spcPts val="280"/>
              </a:spcBef>
              <a:spcAft>
                <a:spcPts val="0"/>
              </a:spcAft>
              <a:buClr>
                <a:srgbClr val="888888"/>
              </a:buClr>
              <a:buSzPts val="1400"/>
              <a:buNone/>
              <a:defRPr sz="1400">
                <a:solidFill>
                  <a:srgbClr val="888888"/>
                </a:solidFill>
              </a:defRPr>
            </a:lvl8pPr>
            <a:lvl9pPr indent="-228600" lvl="8" marL="4114800" algn="l">
              <a:spcBef>
                <a:spcPts val="280"/>
              </a:spcBef>
              <a:spcAft>
                <a:spcPts val="0"/>
              </a:spcAft>
              <a:buClr>
                <a:srgbClr val="888888"/>
              </a:buClr>
              <a:buSzPts val="1400"/>
              <a:buNone/>
              <a:defRPr sz="1400">
                <a:solidFill>
                  <a:srgbClr val="888888"/>
                </a:solidFill>
              </a:defRPr>
            </a:lvl9pPr>
          </a:lstStyle>
          <a:p/>
        </p:txBody>
      </p:sp>
      <p:sp>
        <p:nvSpPr>
          <p:cNvPr id="42" name="Google Shape;42;p14"/>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3" name="Google Shape;43;p14"/>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4" name="Google Shape;44;p14"/>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45" name="Shape 45"/>
        <p:cNvGrpSpPr/>
        <p:nvPr/>
      </p:nvGrpSpPr>
      <p:grpSpPr>
        <a:xfrm>
          <a:off x="0" y="0"/>
          <a:ext cx="0" cy="0"/>
          <a:chOff x="0" y="0"/>
          <a:chExt cx="0" cy="0"/>
        </a:xfrm>
      </p:grpSpPr>
      <p:sp>
        <p:nvSpPr>
          <p:cNvPr id="46" name="Google Shape;46;p15"/>
          <p:cNvSpPr txBox="1"/>
          <p:nvPr>
            <p:ph type="title"/>
          </p:nvPr>
        </p:nvSpPr>
        <p:spPr>
          <a:xfrm>
            <a:off x="457200" y="205979"/>
            <a:ext cx="8229600" cy="85725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7" name="Google Shape;47;p15"/>
          <p:cNvSpPr txBox="1"/>
          <p:nvPr>
            <p:ph idx="1" type="body"/>
          </p:nvPr>
        </p:nvSpPr>
        <p:spPr>
          <a:xfrm>
            <a:off x="457200" y="1200151"/>
            <a:ext cx="4038600" cy="3394472"/>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48" name="Google Shape;48;p15"/>
          <p:cNvSpPr txBox="1"/>
          <p:nvPr>
            <p:ph idx="2" type="body"/>
          </p:nvPr>
        </p:nvSpPr>
        <p:spPr>
          <a:xfrm>
            <a:off x="4648200" y="1200151"/>
            <a:ext cx="4038600" cy="3394472"/>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49" name="Google Shape;49;p15"/>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0" name="Google Shape;50;p15"/>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1" name="Google Shape;51;p15"/>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52" name="Shape 52"/>
        <p:cNvGrpSpPr/>
        <p:nvPr/>
      </p:nvGrpSpPr>
      <p:grpSpPr>
        <a:xfrm>
          <a:off x="0" y="0"/>
          <a:ext cx="0" cy="0"/>
          <a:chOff x="0" y="0"/>
          <a:chExt cx="0" cy="0"/>
        </a:xfrm>
      </p:grpSpPr>
      <p:sp>
        <p:nvSpPr>
          <p:cNvPr id="53" name="Google Shape;53;p16"/>
          <p:cNvSpPr txBox="1"/>
          <p:nvPr>
            <p:ph type="title"/>
          </p:nvPr>
        </p:nvSpPr>
        <p:spPr>
          <a:xfrm>
            <a:off x="457200" y="205979"/>
            <a:ext cx="8229600" cy="85725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4" name="Google Shape;54;p16"/>
          <p:cNvSpPr txBox="1"/>
          <p:nvPr>
            <p:ph idx="1" type="body"/>
          </p:nvPr>
        </p:nvSpPr>
        <p:spPr>
          <a:xfrm>
            <a:off x="457200" y="1151335"/>
            <a:ext cx="4040188" cy="47982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55" name="Google Shape;55;p16"/>
          <p:cNvSpPr txBox="1"/>
          <p:nvPr>
            <p:ph idx="2" type="body"/>
          </p:nvPr>
        </p:nvSpPr>
        <p:spPr>
          <a:xfrm>
            <a:off x="457200" y="1631156"/>
            <a:ext cx="4040188" cy="2963466"/>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56" name="Google Shape;56;p16"/>
          <p:cNvSpPr txBox="1"/>
          <p:nvPr>
            <p:ph idx="3" type="body"/>
          </p:nvPr>
        </p:nvSpPr>
        <p:spPr>
          <a:xfrm>
            <a:off x="4645026" y="1151335"/>
            <a:ext cx="4041775" cy="47982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57" name="Google Shape;57;p16"/>
          <p:cNvSpPr txBox="1"/>
          <p:nvPr>
            <p:ph idx="4" type="body"/>
          </p:nvPr>
        </p:nvSpPr>
        <p:spPr>
          <a:xfrm>
            <a:off x="4645026" y="1631156"/>
            <a:ext cx="4041775" cy="2963466"/>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58" name="Google Shape;58;p16"/>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16"/>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16"/>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61" name="Shape 61"/>
        <p:cNvGrpSpPr/>
        <p:nvPr/>
      </p:nvGrpSpPr>
      <p:grpSpPr>
        <a:xfrm>
          <a:off x="0" y="0"/>
          <a:ext cx="0" cy="0"/>
          <a:chOff x="0" y="0"/>
          <a:chExt cx="0" cy="0"/>
        </a:xfrm>
      </p:grpSpPr>
      <p:sp>
        <p:nvSpPr>
          <p:cNvPr id="62" name="Google Shape;62;p17"/>
          <p:cNvSpPr txBox="1"/>
          <p:nvPr>
            <p:ph type="title"/>
          </p:nvPr>
        </p:nvSpPr>
        <p:spPr>
          <a:xfrm>
            <a:off x="457200" y="205979"/>
            <a:ext cx="8229600" cy="85725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3" name="Google Shape;63;p17"/>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4" name="Google Shape;64;p17"/>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5" name="Google Shape;65;p17"/>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66" name="Shape 66"/>
        <p:cNvGrpSpPr/>
        <p:nvPr/>
      </p:nvGrpSpPr>
      <p:grpSpPr>
        <a:xfrm>
          <a:off x="0" y="0"/>
          <a:ext cx="0" cy="0"/>
          <a:chOff x="0" y="0"/>
          <a:chExt cx="0" cy="0"/>
        </a:xfrm>
      </p:grpSpPr>
      <p:sp>
        <p:nvSpPr>
          <p:cNvPr id="67" name="Google Shape;67;p18"/>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8" name="Google Shape;68;p18"/>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9" name="Google Shape;69;p18"/>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70" name="Shape 70"/>
        <p:cNvGrpSpPr/>
        <p:nvPr/>
      </p:nvGrpSpPr>
      <p:grpSpPr>
        <a:xfrm>
          <a:off x="0" y="0"/>
          <a:ext cx="0" cy="0"/>
          <a:chOff x="0" y="0"/>
          <a:chExt cx="0" cy="0"/>
        </a:xfrm>
      </p:grpSpPr>
      <p:sp>
        <p:nvSpPr>
          <p:cNvPr id="71" name="Google Shape;71;p19"/>
          <p:cNvSpPr txBox="1"/>
          <p:nvPr>
            <p:ph type="title"/>
          </p:nvPr>
        </p:nvSpPr>
        <p:spPr>
          <a:xfrm>
            <a:off x="457201" y="204787"/>
            <a:ext cx="3008313" cy="871538"/>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2" name="Google Shape;72;p19"/>
          <p:cNvSpPr txBox="1"/>
          <p:nvPr>
            <p:ph idx="1" type="body"/>
          </p:nvPr>
        </p:nvSpPr>
        <p:spPr>
          <a:xfrm>
            <a:off x="3575050" y="204788"/>
            <a:ext cx="5111750" cy="4389835"/>
          </a:xfrm>
          <a:prstGeom prst="rect">
            <a:avLst/>
          </a:prstGeom>
          <a:noFill/>
          <a:ln>
            <a:noFill/>
          </a:ln>
        </p:spPr>
        <p:txBody>
          <a:bodyPr anchorCtr="0" anchor="t" bIns="45700" lIns="91425" spcFirstLastPara="1" rIns="91425" wrap="square" tIns="45700">
            <a:normAutofit/>
          </a:bodyPr>
          <a:lstStyle>
            <a:lvl1pPr indent="-431800" lvl="0" marL="457200" algn="l">
              <a:spcBef>
                <a:spcPts val="640"/>
              </a:spcBef>
              <a:spcAft>
                <a:spcPts val="0"/>
              </a:spcAft>
              <a:buClr>
                <a:schemeClr val="dk1"/>
              </a:buClr>
              <a:buSzPts val="3200"/>
              <a:buChar char="•"/>
              <a:defRPr sz="3200"/>
            </a:lvl1pPr>
            <a:lvl2pPr indent="-406400" lvl="1" marL="914400" algn="l">
              <a:spcBef>
                <a:spcPts val="560"/>
              </a:spcBef>
              <a:spcAft>
                <a:spcPts val="0"/>
              </a:spcAft>
              <a:buClr>
                <a:schemeClr val="dk1"/>
              </a:buClr>
              <a:buSzPts val="2800"/>
              <a:buChar char="–"/>
              <a:defRPr sz="2800"/>
            </a:lvl2pPr>
            <a:lvl3pPr indent="-381000" lvl="2" marL="1371600" algn="l">
              <a:spcBef>
                <a:spcPts val="480"/>
              </a:spcBef>
              <a:spcAft>
                <a:spcPts val="0"/>
              </a:spcAft>
              <a:buClr>
                <a:schemeClr val="dk1"/>
              </a:buClr>
              <a:buSzPts val="2400"/>
              <a:buChar char="•"/>
              <a:defRPr sz="2400"/>
            </a:lvl3pPr>
            <a:lvl4pPr indent="-355600" lvl="3" marL="1828800" algn="l">
              <a:spcBef>
                <a:spcPts val="400"/>
              </a:spcBef>
              <a:spcAft>
                <a:spcPts val="0"/>
              </a:spcAft>
              <a:buClr>
                <a:schemeClr val="dk1"/>
              </a:buClr>
              <a:buSzPts val="2000"/>
              <a:buChar char="–"/>
              <a:defRPr sz="2000"/>
            </a:lvl4pPr>
            <a:lvl5pPr indent="-355600" lvl="4" marL="2286000" algn="l">
              <a:spcBef>
                <a:spcPts val="400"/>
              </a:spcBef>
              <a:spcAft>
                <a:spcPts val="0"/>
              </a:spcAft>
              <a:buClr>
                <a:schemeClr val="dk1"/>
              </a:buClr>
              <a:buSzPts val="2000"/>
              <a:buChar char="»"/>
              <a:defRPr sz="2000"/>
            </a:lvl5pPr>
            <a:lvl6pPr indent="-355600" lvl="5" marL="2743200" algn="l">
              <a:spcBef>
                <a:spcPts val="400"/>
              </a:spcBef>
              <a:spcAft>
                <a:spcPts val="0"/>
              </a:spcAft>
              <a:buClr>
                <a:schemeClr val="dk1"/>
              </a:buClr>
              <a:buSzPts val="2000"/>
              <a:buChar char="•"/>
              <a:defRPr sz="2000"/>
            </a:lvl6pPr>
            <a:lvl7pPr indent="-355600" lvl="6" marL="3200400" algn="l">
              <a:spcBef>
                <a:spcPts val="400"/>
              </a:spcBef>
              <a:spcAft>
                <a:spcPts val="0"/>
              </a:spcAft>
              <a:buClr>
                <a:schemeClr val="dk1"/>
              </a:buClr>
              <a:buSzPts val="2000"/>
              <a:buChar char="•"/>
              <a:defRPr sz="2000"/>
            </a:lvl7pPr>
            <a:lvl8pPr indent="-355600" lvl="7" marL="3657600" algn="l">
              <a:spcBef>
                <a:spcPts val="400"/>
              </a:spcBef>
              <a:spcAft>
                <a:spcPts val="0"/>
              </a:spcAft>
              <a:buClr>
                <a:schemeClr val="dk1"/>
              </a:buClr>
              <a:buSzPts val="2000"/>
              <a:buChar char="•"/>
              <a:defRPr sz="2000"/>
            </a:lvl8pPr>
            <a:lvl9pPr indent="-355600" lvl="8" marL="4114800" algn="l">
              <a:spcBef>
                <a:spcPts val="400"/>
              </a:spcBef>
              <a:spcAft>
                <a:spcPts val="0"/>
              </a:spcAft>
              <a:buClr>
                <a:schemeClr val="dk1"/>
              </a:buClr>
              <a:buSzPts val="2000"/>
              <a:buChar char="•"/>
              <a:defRPr sz="2000"/>
            </a:lvl9pPr>
          </a:lstStyle>
          <a:p/>
        </p:txBody>
      </p:sp>
      <p:sp>
        <p:nvSpPr>
          <p:cNvPr id="73" name="Google Shape;73;p19"/>
          <p:cNvSpPr txBox="1"/>
          <p:nvPr>
            <p:ph idx="2" type="body"/>
          </p:nvPr>
        </p:nvSpPr>
        <p:spPr>
          <a:xfrm>
            <a:off x="457201" y="1076326"/>
            <a:ext cx="3008313" cy="3518297"/>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74" name="Google Shape;74;p19"/>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5" name="Google Shape;75;p19"/>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19"/>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solidFill>
                <a:srgbClr val="88A44E"/>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theme" Target="../theme/theme2.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slideLayout" Target="../slideLayouts/slideLayout3.xml"/><Relationship Id="rId3" Type="http://schemas.openxmlformats.org/officeDocument/2006/relationships/slideLayout" Target="../slideLayouts/slideLayout4.xml"/><Relationship Id="rId4" Type="http://schemas.openxmlformats.org/officeDocument/2006/relationships/slideLayout" Target="../slideLayouts/slideLayout5.xml"/><Relationship Id="rId11" Type="http://schemas.openxmlformats.org/officeDocument/2006/relationships/slideLayout" Target="../slideLayouts/slideLayout12.xml"/><Relationship Id="rId10" Type="http://schemas.openxmlformats.org/officeDocument/2006/relationships/slideLayout" Target="../slideLayouts/slideLayout11.xml"/><Relationship Id="rId12" Type="http://schemas.openxmlformats.org/officeDocument/2006/relationships/theme" Target="../theme/theme1.xml"/><Relationship Id="rId9" Type="http://schemas.openxmlformats.org/officeDocument/2006/relationships/slideLayout" Target="../slideLayouts/slideLayout10.xml"/><Relationship Id="rId5" Type="http://schemas.openxmlformats.org/officeDocument/2006/relationships/slideLayout" Target="../slideLayouts/slideLayout6.xml"/><Relationship Id="rId6" Type="http://schemas.openxmlformats.org/officeDocument/2006/relationships/slideLayout" Target="../slideLayouts/slideLayout7.xml"/><Relationship Id="rId7" Type="http://schemas.openxmlformats.org/officeDocument/2006/relationships/slideLayout" Target="../slideLayouts/slideLayout8.xml"/><Relationship Id="rId8"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9" name="Shape 9"/>
        <p:cNvGrpSpPr/>
        <p:nvPr/>
      </p:nvGrpSpPr>
      <p:grpSpPr>
        <a:xfrm>
          <a:off x="0" y="0"/>
          <a:ext cx="0" cy="0"/>
          <a:chOff x="0" y="0"/>
          <a:chExt cx="0" cy="0"/>
        </a:xfrm>
      </p:grpSpPr>
      <p:sp>
        <p:nvSpPr>
          <p:cNvPr id="10" name="Google Shape;10;p10"/>
          <p:cNvSpPr txBox="1"/>
          <p:nvPr>
            <p:ph type="title"/>
          </p:nvPr>
        </p:nvSpPr>
        <p:spPr>
          <a:xfrm>
            <a:off x="457200" y="205979"/>
            <a:ext cx="8229600" cy="857250"/>
          </a:xfrm>
          <a:prstGeom prst="rect">
            <a:avLst/>
          </a:prstGeom>
          <a:noFill/>
          <a:ln>
            <a:noFill/>
          </a:ln>
        </p:spPr>
        <p:txBody>
          <a:bodyPr anchorCtr="0" anchor="ctr" bIns="45700" lIns="91425" spcFirstLastPara="1" rIns="91425" wrap="square" tIns="45700">
            <a:normAutofit/>
          </a:bodyPr>
          <a:lstStyle>
            <a:lvl1pPr lvl="0" marR="0" rtl="0" algn="ctr">
              <a:spcBef>
                <a:spcPts val="0"/>
              </a:spcBef>
              <a:spcAft>
                <a:spcPts val="0"/>
              </a:spcAft>
              <a:buClr>
                <a:schemeClr val="lt1"/>
              </a:buClr>
              <a:buSzPts val="4400"/>
              <a:buFont typeface="Calibri"/>
              <a:buNone/>
              <a:defRPr b="0" i="0" sz="4400" u="none" cap="none" strike="noStrike">
                <a:solidFill>
                  <a:schemeClr val="lt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0"/>
          <p:cNvSpPr txBox="1"/>
          <p:nvPr>
            <p:ph idx="1" type="body"/>
          </p:nvPr>
        </p:nvSpPr>
        <p:spPr>
          <a:xfrm>
            <a:off x="457200" y="1200151"/>
            <a:ext cx="8229600" cy="3394472"/>
          </a:xfrm>
          <a:prstGeom prst="rect">
            <a:avLst/>
          </a:prstGeom>
          <a:noFill/>
          <a:ln>
            <a:noFill/>
          </a:ln>
        </p:spPr>
        <p:txBody>
          <a:bodyPr anchorCtr="0" anchor="t" bIns="45700" lIns="91425" spcFirstLastPara="1" rIns="91425" wrap="square" tIns="45700">
            <a:normAutofit/>
          </a:bodyPr>
          <a:lstStyle>
            <a:lvl1pPr indent="-431800" lvl="0" marL="457200" marR="0" rtl="0" algn="l">
              <a:spcBef>
                <a:spcPts val="640"/>
              </a:spcBef>
              <a:spcAft>
                <a:spcPts val="0"/>
              </a:spcAft>
              <a:buClr>
                <a:schemeClr val="lt1"/>
              </a:buClr>
              <a:buSzPts val="3200"/>
              <a:buFont typeface="Arial"/>
              <a:buChar char="•"/>
              <a:defRPr b="0" i="0" sz="3200" u="none" cap="none" strike="noStrike">
                <a:solidFill>
                  <a:schemeClr val="lt1"/>
                </a:solidFill>
                <a:latin typeface="Calibri"/>
                <a:ea typeface="Calibri"/>
                <a:cs typeface="Calibri"/>
                <a:sym typeface="Calibri"/>
              </a:defRPr>
            </a:lvl1pPr>
            <a:lvl2pPr indent="-406400" lvl="1" marL="914400" marR="0" rtl="0" algn="l">
              <a:spcBef>
                <a:spcPts val="560"/>
              </a:spcBef>
              <a:spcAft>
                <a:spcPts val="0"/>
              </a:spcAft>
              <a:buClr>
                <a:schemeClr val="lt1"/>
              </a:buClr>
              <a:buSzPts val="2800"/>
              <a:buFont typeface="Arial"/>
              <a:buChar char="–"/>
              <a:defRPr b="0" i="0" sz="2800" u="none" cap="none" strike="noStrike">
                <a:solidFill>
                  <a:schemeClr val="lt1"/>
                </a:solidFill>
                <a:latin typeface="Calibri"/>
                <a:ea typeface="Calibri"/>
                <a:cs typeface="Calibri"/>
                <a:sym typeface="Calibri"/>
              </a:defRPr>
            </a:lvl2pPr>
            <a:lvl3pPr indent="-381000" lvl="2" marL="1371600" marR="0" rtl="0" algn="l">
              <a:spcBef>
                <a:spcPts val="480"/>
              </a:spcBef>
              <a:spcAft>
                <a:spcPts val="0"/>
              </a:spcAft>
              <a:buClr>
                <a:schemeClr val="lt1"/>
              </a:buClr>
              <a:buSzPts val="2400"/>
              <a:buFont typeface="Arial"/>
              <a:buChar char="•"/>
              <a:defRPr b="0" i="0" sz="2400" u="none" cap="none" strike="noStrike">
                <a:solidFill>
                  <a:schemeClr val="lt1"/>
                </a:solidFill>
                <a:latin typeface="Calibri"/>
                <a:ea typeface="Calibri"/>
                <a:cs typeface="Calibri"/>
                <a:sym typeface="Calibri"/>
              </a:defRPr>
            </a:lvl3pPr>
            <a:lvl4pPr indent="-355600" lvl="3" marL="1828800" marR="0" rtl="0" algn="l">
              <a:spcBef>
                <a:spcPts val="400"/>
              </a:spcBef>
              <a:spcAft>
                <a:spcPts val="0"/>
              </a:spcAft>
              <a:buClr>
                <a:schemeClr val="lt1"/>
              </a:buClr>
              <a:buSzPts val="2000"/>
              <a:buFont typeface="Arial"/>
              <a:buChar char="–"/>
              <a:defRPr b="0" i="0" sz="2000" u="none" cap="none" strike="noStrike">
                <a:solidFill>
                  <a:schemeClr val="lt1"/>
                </a:solidFill>
                <a:latin typeface="Calibri"/>
                <a:ea typeface="Calibri"/>
                <a:cs typeface="Calibri"/>
                <a:sym typeface="Calibri"/>
              </a:defRPr>
            </a:lvl4pPr>
            <a:lvl5pPr indent="-355600" lvl="4" marL="2286000" marR="0" rtl="0" algn="l">
              <a:spcBef>
                <a:spcPts val="400"/>
              </a:spcBef>
              <a:spcAft>
                <a:spcPts val="0"/>
              </a:spcAft>
              <a:buClr>
                <a:schemeClr val="lt1"/>
              </a:buClr>
              <a:buSzPts val="2000"/>
              <a:buFont typeface="Arial"/>
              <a:buChar char="»"/>
              <a:defRPr b="0" i="0" sz="2000" u="none" cap="none" strike="noStrike">
                <a:solidFill>
                  <a:schemeClr val="lt1"/>
                </a:solidFill>
                <a:latin typeface="Calibri"/>
                <a:ea typeface="Calibri"/>
                <a:cs typeface="Calibri"/>
                <a:sym typeface="Calibri"/>
              </a:defRPr>
            </a:lvl5pPr>
            <a:lvl6pPr indent="-355600" lvl="5" marL="2743200" marR="0" rtl="0" algn="l">
              <a:spcBef>
                <a:spcPts val="400"/>
              </a:spcBef>
              <a:spcAft>
                <a:spcPts val="0"/>
              </a:spcAft>
              <a:buClr>
                <a:schemeClr val="lt1"/>
              </a:buClr>
              <a:buSzPts val="2000"/>
              <a:buFont typeface="Arial"/>
              <a:buChar char="•"/>
              <a:defRPr b="0" i="0" sz="2000" u="none" cap="none" strike="noStrike">
                <a:solidFill>
                  <a:schemeClr val="lt1"/>
                </a:solidFill>
                <a:latin typeface="Calibri"/>
                <a:ea typeface="Calibri"/>
                <a:cs typeface="Calibri"/>
                <a:sym typeface="Calibri"/>
              </a:defRPr>
            </a:lvl6pPr>
            <a:lvl7pPr indent="-355600" lvl="6" marL="3200400" marR="0" rtl="0" algn="l">
              <a:spcBef>
                <a:spcPts val="400"/>
              </a:spcBef>
              <a:spcAft>
                <a:spcPts val="0"/>
              </a:spcAft>
              <a:buClr>
                <a:schemeClr val="lt1"/>
              </a:buClr>
              <a:buSzPts val="2000"/>
              <a:buFont typeface="Arial"/>
              <a:buChar char="•"/>
              <a:defRPr b="0" i="0" sz="2000" u="none" cap="none" strike="noStrike">
                <a:solidFill>
                  <a:schemeClr val="lt1"/>
                </a:solidFill>
                <a:latin typeface="Calibri"/>
                <a:ea typeface="Calibri"/>
                <a:cs typeface="Calibri"/>
                <a:sym typeface="Calibri"/>
              </a:defRPr>
            </a:lvl7pPr>
            <a:lvl8pPr indent="-355600" lvl="7" marL="3657600" marR="0" rtl="0" algn="l">
              <a:spcBef>
                <a:spcPts val="400"/>
              </a:spcBef>
              <a:spcAft>
                <a:spcPts val="0"/>
              </a:spcAft>
              <a:buClr>
                <a:schemeClr val="lt1"/>
              </a:buClr>
              <a:buSzPts val="2000"/>
              <a:buFont typeface="Arial"/>
              <a:buChar char="•"/>
              <a:defRPr b="0" i="0" sz="2000" u="none" cap="none" strike="noStrike">
                <a:solidFill>
                  <a:schemeClr val="lt1"/>
                </a:solidFill>
                <a:latin typeface="Calibri"/>
                <a:ea typeface="Calibri"/>
                <a:cs typeface="Calibri"/>
                <a:sym typeface="Calibri"/>
              </a:defRPr>
            </a:lvl8pPr>
            <a:lvl9pPr indent="-355600" lvl="8" marL="4114800" marR="0" rtl="0" algn="l">
              <a:spcBef>
                <a:spcPts val="400"/>
              </a:spcBef>
              <a:spcAft>
                <a:spcPts val="0"/>
              </a:spcAft>
              <a:buClr>
                <a:schemeClr val="lt1"/>
              </a:buClr>
              <a:buSzPts val="2000"/>
              <a:buFont typeface="Arial"/>
              <a:buChar char="•"/>
              <a:defRPr b="0" i="0" sz="2000" u="none" cap="none" strike="noStrike">
                <a:solidFill>
                  <a:schemeClr val="lt1"/>
                </a:solidFill>
                <a:latin typeface="Calibri"/>
                <a:ea typeface="Calibri"/>
                <a:cs typeface="Calibri"/>
                <a:sym typeface="Calibri"/>
              </a:defRPr>
            </a:lvl9pPr>
          </a:lstStyle>
          <a:p/>
        </p:txBody>
      </p:sp>
      <p:sp>
        <p:nvSpPr>
          <p:cNvPr id="12" name="Google Shape;12;p10"/>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lt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9pPr>
          </a:lstStyle>
          <a:p/>
        </p:txBody>
      </p:sp>
      <p:sp>
        <p:nvSpPr>
          <p:cNvPr id="13" name="Google Shape;13;p10"/>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chemeClr val="lt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9pPr>
          </a:lstStyle>
          <a:p/>
        </p:txBody>
      </p:sp>
      <p:sp>
        <p:nvSpPr>
          <p:cNvPr id="14" name="Google Shape;14;p10"/>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chemeClr val="lt1"/>
                </a:solidFill>
                <a:latin typeface="Calibri"/>
                <a:ea typeface="Calibri"/>
                <a:cs typeface="Calibri"/>
                <a:sym typeface="Calibri"/>
              </a:defRPr>
            </a:lvl1pPr>
            <a:lvl2pPr indent="0" lvl="1" marL="0" marR="0" rtl="0" algn="r">
              <a:spcBef>
                <a:spcPts val="0"/>
              </a:spcBef>
              <a:buNone/>
              <a:defRPr b="0" i="0" sz="1200" u="none" cap="none" strike="noStrike">
                <a:solidFill>
                  <a:schemeClr val="lt1"/>
                </a:solidFill>
                <a:latin typeface="Calibri"/>
                <a:ea typeface="Calibri"/>
                <a:cs typeface="Calibri"/>
                <a:sym typeface="Calibri"/>
              </a:defRPr>
            </a:lvl2pPr>
            <a:lvl3pPr indent="0" lvl="2" marL="0" marR="0" rtl="0" algn="r">
              <a:spcBef>
                <a:spcPts val="0"/>
              </a:spcBef>
              <a:buNone/>
              <a:defRPr b="0" i="0" sz="1200" u="none" cap="none" strike="noStrike">
                <a:solidFill>
                  <a:schemeClr val="lt1"/>
                </a:solidFill>
                <a:latin typeface="Calibri"/>
                <a:ea typeface="Calibri"/>
                <a:cs typeface="Calibri"/>
                <a:sym typeface="Calibri"/>
              </a:defRPr>
            </a:lvl3pPr>
            <a:lvl4pPr indent="0" lvl="3" marL="0" marR="0" rtl="0" algn="r">
              <a:spcBef>
                <a:spcPts val="0"/>
              </a:spcBef>
              <a:buNone/>
              <a:defRPr b="0" i="0" sz="1200" u="none" cap="none" strike="noStrike">
                <a:solidFill>
                  <a:schemeClr val="lt1"/>
                </a:solidFill>
                <a:latin typeface="Calibri"/>
                <a:ea typeface="Calibri"/>
                <a:cs typeface="Calibri"/>
                <a:sym typeface="Calibri"/>
              </a:defRPr>
            </a:lvl4pPr>
            <a:lvl5pPr indent="0" lvl="4" marL="0" marR="0" rtl="0" algn="r">
              <a:spcBef>
                <a:spcPts val="0"/>
              </a:spcBef>
              <a:buNone/>
              <a:defRPr b="0" i="0" sz="1200" u="none" cap="none" strike="noStrike">
                <a:solidFill>
                  <a:schemeClr val="lt1"/>
                </a:solidFill>
                <a:latin typeface="Calibri"/>
                <a:ea typeface="Calibri"/>
                <a:cs typeface="Calibri"/>
                <a:sym typeface="Calibri"/>
              </a:defRPr>
            </a:lvl5pPr>
            <a:lvl6pPr indent="0" lvl="5" marL="0" marR="0" rtl="0" algn="r">
              <a:spcBef>
                <a:spcPts val="0"/>
              </a:spcBef>
              <a:buNone/>
              <a:defRPr b="0" i="0" sz="1200" u="none" cap="none" strike="noStrike">
                <a:solidFill>
                  <a:schemeClr val="lt1"/>
                </a:solidFill>
                <a:latin typeface="Calibri"/>
                <a:ea typeface="Calibri"/>
                <a:cs typeface="Calibri"/>
                <a:sym typeface="Calibri"/>
              </a:defRPr>
            </a:lvl6pPr>
            <a:lvl7pPr indent="0" lvl="6" marL="0" marR="0" rtl="0" algn="r">
              <a:spcBef>
                <a:spcPts val="0"/>
              </a:spcBef>
              <a:buNone/>
              <a:defRPr b="0" i="0" sz="1200" u="none" cap="none" strike="noStrike">
                <a:solidFill>
                  <a:schemeClr val="lt1"/>
                </a:solidFill>
                <a:latin typeface="Calibri"/>
                <a:ea typeface="Calibri"/>
                <a:cs typeface="Calibri"/>
                <a:sym typeface="Calibri"/>
              </a:defRPr>
            </a:lvl7pPr>
            <a:lvl8pPr indent="0" lvl="7" marL="0" marR="0" rtl="0" algn="r">
              <a:spcBef>
                <a:spcPts val="0"/>
              </a:spcBef>
              <a:buNone/>
              <a:defRPr b="0" i="0" sz="1200" u="none" cap="none" strike="noStrike">
                <a:solidFill>
                  <a:schemeClr val="lt1"/>
                </a:solidFill>
                <a:latin typeface="Calibri"/>
                <a:ea typeface="Calibri"/>
                <a:cs typeface="Calibri"/>
                <a:sym typeface="Calibri"/>
              </a:defRPr>
            </a:lvl8pPr>
            <a:lvl9pPr indent="0" lvl="8" marL="0" marR="0" rtl="0" algn="r">
              <a:spcBef>
                <a:spcPts val="0"/>
              </a:spcBef>
              <a:buNone/>
              <a:defRPr b="0" i="0" sz="1200" u="none" cap="none" strike="noStrike">
                <a:solidFill>
                  <a:schemeClr val="lt1"/>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9" r:id="rId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1" name="Shape 21"/>
        <p:cNvGrpSpPr/>
        <p:nvPr/>
      </p:nvGrpSpPr>
      <p:grpSpPr>
        <a:xfrm>
          <a:off x="0" y="0"/>
          <a:ext cx="0" cy="0"/>
          <a:chOff x="0" y="0"/>
          <a:chExt cx="0" cy="0"/>
        </a:xfrm>
      </p:grpSpPr>
      <p:sp>
        <p:nvSpPr>
          <p:cNvPr id="22" name="Google Shape;22;p9"/>
          <p:cNvSpPr txBox="1"/>
          <p:nvPr>
            <p:ph type="title"/>
          </p:nvPr>
        </p:nvSpPr>
        <p:spPr>
          <a:xfrm>
            <a:off x="457200" y="205979"/>
            <a:ext cx="8229600" cy="857250"/>
          </a:xfrm>
          <a:prstGeom prst="rect">
            <a:avLst/>
          </a:prstGeom>
          <a:noFill/>
          <a:ln>
            <a:noFill/>
          </a:ln>
        </p:spPr>
        <p:txBody>
          <a:bodyPr anchorCtr="0" anchor="ctr" bIns="45700" lIns="91425" spcFirstLastPara="1" rIns="91425" wrap="square" tIns="45700">
            <a:normAutofit/>
          </a:bodyPr>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3" name="Google Shape;23;p9"/>
          <p:cNvSpPr txBox="1"/>
          <p:nvPr>
            <p:ph idx="1" type="body"/>
          </p:nvPr>
        </p:nvSpPr>
        <p:spPr>
          <a:xfrm>
            <a:off x="457200" y="1200151"/>
            <a:ext cx="8229600" cy="3394472"/>
          </a:xfrm>
          <a:prstGeom prst="rect">
            <a:avLst/>
          </a:prstGeom>
          <a:noFill/>
          <a:ln>
            <a:noFill/>
          </a:ln>
        </p:spPr>
        <p:txBody>
          <a:bodyPr anchorCtr="0" anchor="t" bIns="45700" lIns="91425" spcFirstLastPara="1" rIns="91425" wrap="square" tIns="45700">
            <a:norm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24" name="Google Shape;24;p9"/>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25" name="Google Shape;25;p9"/>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26" name="Google Shape;26;p9"/>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jp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3.png"/><Relationship Id="rId4" Type="http://schemas.openxmlformats.org/officeDocument/2006/relationships/hyperlink" Target="https://www.historyofvaccines.org/index.php/content/understanding-risk"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14141"/>
        </a:solidFill>
      </p:bgPr>
    </p:bg>
    <p:spTree>
      <p:nvGrpSpPr>
        <p:cNvPr id="99" name="Shape 99"/>
        <p:cNvGrpSpPr/>
        <p:nvPr/>
      </p:nvGrpSpPr>
      <p:grpSpPr>
        <a:xfrm>
          <a:off x="0" y="0"/>
          <a:ext cx="0" cy="0"/>
          <a:chOff x="0" y="0"/>
          <a:chExt cx="0" cy="0"/>
        </a:xfrm>
      </p:grpSpPr>
      <p:sp>
        <p:nvSpPr>
          <p:cNvPr id="100" name="Google Shape;100;p1"/>
          <p:cNvSpPr txBox="1"/>
          <p:nvPr>
            <p:ph type="ctrTitle"/>
          </p:nvPr>
        </p:nvSpPr>
        <p:spPr>
          <a:xfrm>
            <a:off x="5598460" y="1337969"/>
            <a:ext cx="3545520" cy="2166835"/>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lt1"/>
              </a:buClr>
              <a:buSzPts val="3150"/>
              <a:buFont typeface="Calibri"/>
              <a:buNone/>
            </a:pPr>
            <a:r>
              <a:rPr lang="en-GB" sz="3150"/>
              <a:t>Lesson 8:</a:t>
            </a:r>
            <a:br>
              <a:rPr lang="en-GB" sz="3150"/>
            </a:br>
            <a:r>
              <a:rPr lang="en-GB" sz="3150"/>
              <a:t> </a:t>
            </a:r>
            <a:br>
              <a:rPr lang="en-GB" sz="3150"/>
            </a:br>
            <a:r>
              <a:rPr lang="en-GB" sz="2790"/>
              <a:t>“What are the ethical considerations concerning vaccines?”</a:t>
            </a:r>
            <a:br>
              <a:rPr lang="en-GB" sz="3150"/>
            </a:br>
            <a:endParaRPr sz="3150"/>
          </a:p>
        </p:txBody>
      </p:sp>
      <p:sp>
        <p:nvSpPr>
          <p:cNvPr id="101" name="Google Shape;101;p1"/>
          <p:cNvSpPr txBox="1"/>
          <p:nvPr>
            <p:ph idx="1" type="subTitle"/>
          </p:nvPr>
        </p:nvSpPr>
        <p:spPr>
          <a:xfrm>
            <a:off x="5598459" y="3563169"/>
            <a:ext cx="3065478" cy="860898"/>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lt1"/>
              </a:buClr>
              <a:buSzPts val="2000"/>
              <a:buNone/>
            </a:pPr>
            <a:r>
              <a:rPr lang="en-GB" sz="2000"/>
              <a:t>UNIT: </a:t>
            </a:r>
            <a:r>
              <a:rPr lang="en-GB" sz="2000"/>
              <a:t>COVID</a:t>
            </a:r>
            <a:r>
              <a:rPr lang="en-GB" sz="2000"/>
              <a:t>-19 Unit</a:t>
            </a:r>
            <a:endParaRPr sz="2000"/>
          </a:p>
        </p:txBody>
      </p:sp>
      <p:sp>
        <p:nvSpPr>
          <p:cNvPr id="102" name="Google Shape;102;p1"/>
          <p:cNvSpPr/>
          <p:nvPr/>
        </p:nvSpPr>
        <p:spPr>
          <a:xfrm rot="10800000">
            <a:off x="0" y="0"/>
            <a:ext cx="5391039" cy="5143500"/>
          </a:xfrm>
          <a:custGeom>
            <a:rect b="b" l="l" r="r" t="t"/>
            <a:pathLst>
              <a:path extrusionOk="0" h="6858000" w="7188051">
                <a:moveTo>
                  <a:pt x="7188051" y="6858000"/>
                </a:moveTo>
                <a:lnTo>
                  <a:pt x="108694" y="6858000"/>
                </a:lnTo>
                <a:lnTo>
                  <a:pt x="79127" y="6681235"/>
                </a:lnTo>
                <a:cubicBezTo>
                  <a:pt x="26981" y="6316967"/>
                  <a:pt x="0" y="5944579"/>
                  <a:pt x="0" y="5565888"/>
                </a:cubicBezTo>
                <a:cubicBezTo>
                  <a:pt x="0" y="3459953"/>
                  <a:pt x="834428" y="1548908"/>
                  <a:pt x="2190696" y="145339"/>
                </a:cubicBezTo>
                <a:lnTo>
                  <a:pt x="2339431" y="0"/>
                </a:lnTo>
                <a:lnTo>
                  <a:pt x="7188051" y="0"/>
                </a:lnTo>
                <a:close/>
              </a:path>
            </a:pathLst>
          </a:custGeom>
          <a:solidFill>
            <a:schemeClr val="lt1">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pic>
        <p:nvPicPr>
          <p:cNvPr descr="What do you call the disease caused by the novel coronavirus? Covid-19" id="103" name="Google Shape;103;p1"/>
          <p:cNvPicPr preferRelativeResize="0"/>
          <p:nvPr/>
        </p:nvPicPr>
        <p:blipFill rotWithShape="1">
          <a:blip r:embed="rId3">
            <a:alphaModFix/>
          </a:blip>
          <a:srcRect b="2422" l="0" r="-3" t="0"/>
          <a:stretch/>
        </p:blipFill>
        <p:spPr>
          <a:xfrm>
            <a:off x="20" y="10"/>
            <a:ext cx="5271352" cy="5143490"/>
          </a:xfrm>
          <a:custGeom>
            <a:rect b="b" l="l" r="r" t="t"/>
            <a:pathLst>
              <a:path extrusionOk="0" h="6858000" w="7028495">
                <a:moveTo>
                  <a:pt x="0" y="0"/>
                </a:moveTo>
                <a:lnTo>
                  <a:pt x="6915668" y="0"/>
                </a:lnTo>
                <a:lnTo>
                  <a:pt x="6952411" y="219663"/>
                </a:lnTo>
                <a:cubicBezTo>
                  <a:pt x="7002551" y="569921"/>
                  <a:pt x="7028495" y="927986"/>
                  <a:pt x="7028495" y="1292112"/>
                </a:cubicBezTo>
                <a:cubicBezTo>
                  <a:pt x="7028495" y="3343346"/>
                  <a:pt x="6205186" y="5202289"/>
                  <a:pt x="4870994" y="6556512"/>
                </a:cubicBezTo>
                <a:lnTo>
                  <a:pt x="4556185" y="6858000"/>
                </a:lnTo>
                <a:lnTo>
                  <a:pt x="0" y="6858000"/>
                </a:lnTo>
                <a:close/>
              </a:path>
            </a:pathLst>
          </a:custGeom>
          <a:noFill/>
          <a:ln>
            <a:noFill/>
          </a:ln>
        </p:spPr>
      </p:pic>
      <p:pic>
        <p:nvPicPr>
          <p:cNvPr id="104" name="Google Shape;104;p1"/>
          <p:cNvPicPr preferRelativeResize="0"/>
          <p:nvPr/>
        </p:nvPicPr>
        <p:blipFill>
          <a:blip r:embed="rId4">
            <a:alphaModFix/>
          </a:blip>
          <a:stretch>
            <a:fillRect/>
          </a:stretch>
        </p:blipFill>
        <p:spPr>
          <a:xfrm>
            <a:off x="5829402" y="4027875"/>
            <a:ext cx="1807650" cy="44572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 name="Shape 109"/>
        <p:cNvGrpSpPr/>
        <p:nvPr/>
      </p:nvGrpSpPr>
      <p:grpSpPr>
        <a:xfrm>
          <a:off x="0" y="0"/>
          <a:ext cx="0" cy="0"/>
          <a:chOff x="0" y="0"/>
          <a:chExt cx="0" cy="0"/>
        </a:xfrm>
      </p:grpSpPr>
      <p:sp>
        <p:nvSpPr>
          <p:cNvPr id="110" name="Google Shape;110;p2"/>
          <p:cNvSpPr txBox="1"/>
          <p:nvPr/>
        </p:nvSpPr>
        <p:spPr>
          <a:xfrm>
            <a:off x="202277" y="49876"/>
            <a:ext cx="8229600" cy="880082"/>
          </a:xfrm>
          <a:prstGeom prst="rect">
            <a:avLst/>
          </a:prstGeom>
          <a:noFill/>
          <a:ln>
            <a:noFill/>
          </a:ln>
        </p:spPr>
        <p:txBody>
          <a:bodyPr anchorCtr="0" anchor="ctr" bIns="45700" lIns="91425" spcFirstLastPara="1" rIns="91425" wrap="square" tIns="45700">
            <a:normAutofit/>
          </a:bodyPr>
          <a:lstStyle/>
          <a:p>
            <a:pPr indent="0" lvl="0" marL="0" marR="0" rtl="0" algn="l">
              <a:spcBef>
                <a:spcPts val="0"/>
              </a:spcBef>
              <a:spcAft>
                <a:spcPts val="0"/>
              </a:spcAft>
              <a:buClr>
                <a:schemeClr val="dk1"/>
              </a:buClr>
              <a:buSzPts val="4400"/>
              <a:buFont typeface="Arial"/>
              <a:buNone/>
            </a:pPr>
            <a:r>
              <a:rPr b="0" i="0" lang="en-GB" sz="4400" u="none" cap="none" strike="noStrike">
                <a:solidFill>
                  <a:schemeClr val="dk1"/>
                </a:solidFill>
                <a:latin typeface="Arial"/>
                <a:ea typeface="Arial"/>
                <a:cs typeface="Arial"/>
                <a:sym typeface="Arial"/>
              </a:rPr>
              <a:t>Learning Outcomes</a:t>
            </a:r>
            <a:endParaRPr/>
          </a:p>
        </p:txBody>
      </p:sp>
      <p:sp>
        <p:nvSpPr>
          <p:cNvPr id="111" name="Google Shape;111;p2"/>
          <p:cNvSpPr txBox="1"/>
          <p:nvPr/>
        </p:nvSpPr>
        <p:spPr>
          <a:xfrm>
            <a:off x="77585" y="1078399"/>
            <a:ext cx="9066415" cy="2063812"/>
          </a:xfrm>
          <a:prstGeom prst="rect">
            <a:avLst/>
          </a:prstGeom>
          <a:noFill/>
          <a:ln>
            <a:noFill/>
          </a:ln>
        </p:spPr>
        <p:txBody>
          <a:bodyPr anchorCtr="0" anchor="t" bIns="45700" lIns="91425" spcFirstLastPara="1" rIns="91425" wrap="square" tIns="45700">
            <a:noAutofit/>
          </a:bodyPr>
          <a:lstStyle/>
          <a:p>
            <a:pPr indent="-514350" lvl="0" marL="514350" marR="0" rtl="0" algn="l">
              <a:spcBef>
                <a:spcPts val="0"/>
              </a:spcBef>
              <a:spcAft>
                <a:spcPts val="0"/>
              </a:spcAft>
              <a:buClr>
                <a:schemeClr val="dk1"/>
              </a:buClr>
              <a:buSzPts val="2000"/>
              <a:buFont typeface="Arial"/>
              <a:buAutoNum type="arabicPeriod"/>
            </a:pPr>
            <a:r>
              <a:rPr b="0" i="0" lang="en-GB" sz="2000" u="none" cap="none" strike="noStrike">
                <a:solidFill>
                  <a:schemeClr val="dk1"/>
                </a:solidFill>
                <a:latin typeface="Arial"/>
                <a:ea typeface="Arial"/>
                <a:cs typeface="Arial"/>
                <a:sym typeface="Arial"/>
              </a:rPr>
              <a:t>Understand the key ethical considerations surrounding vaccination</a:t>
            </a:r>
            <a:endParaRPr/>
          </a:p>
          <a:p>
            <a:pPr indent="-514350" lvl="0" marL="514350" marR="0" rtl="0" algn="l">
              <a:spcBef>
                <a:spcPts val="400"/>
              </a:spcBef>
              <a:spcAft>
                <a:spcPts val="0"/>
              </a:spcAft>
              <a:buClr>
                <a:schemeClr val="dk1"/>
              </a:buClr>
              <a:buSzPts val="2000"/>
              <a:buFont typeface="Arial"/>
              <a:buAutoNum type="arabicPeriod"/>
            </a:pPr>
            <a:r>
              <a:rPr b="0" i="0" lang="en-GB" sz="2000" u="none" cap="none" strike="noStrike">
                <a:solidFill>
                  <a:schemeClr val="dk1"/>
                </a:solidFill>
                <a:latin typeface="Arial"/>
                <a:ea typeface="Arial"/>
                <a:cs typeface="Arial"/>
                <a:sym typeface="Arial"/>
              </a:rPr>
              <a:t>Apply critical thinking to discussions concerning the ethical considerations </a:t>
            </a:r>
            <a:endParaRPr/>
          </a:p>
          <a:p>
            <a:pPr indent="-514350" lvl="0" marL="514350" marR="0" rtl="0" algn="l">
              <a:spcBef>
                <a:spcPts val="400"/>
              </a:spcBef>
              <a:spcAft>
                <a:spcPts val="0"/>
              </a:spcAft>
              <a:buClr>
                <a:schemeClr val="dk1"/>
              </a:buClr>
              <a:buSzPts val="2000"/>
              <a:buFont typeface="Arial"/>
              <a:buAutoNum type="arabicPeriod"/>
            </a:pPr>
            <a:r>
              <a:rPr b="0" i="0" lang="en-GB" sz="2000" u="none" cap="none" strike="noStrike">
                <a:solidFill>
                  <a:schemeClr val="dk1"/>
                </a:solidFill>
                <a:latin typeface="Arial"/>
                <a:ea typeface="Arial"/>
                <a:cs typeface="Arial"/>
                <a:sym typeface="Arial"/>
              </a:rPr>
              <a:t>Identify trusted sources of information to continue our research and discussions on vaccines.</a:t>
            </a:r>
            <a:endParaRPr b="0" i="0" sz="2000" u="none" cap="none" strike="noStrike">
              <a:solidFill>
                <a:schemeClr val="dk1"/>
              </a:solidFill>
              <a:latin typeface="Arial"/>
              <a:ea typeface="Arial"/>
              <a:cs typeface="Arial"/>
              <a:sym typeface="Arial"/>
            </a:endParaRPr>
          </a:p>
        </p:txBody>
      </p:sp>
      <p:sp>
        <p:nvSpPr>
          <p:cNvPr id="112" name="Google Shape;112;p2"/>
          <p:cNvSpPr/>
          <p:nvPr/>
        </p:nvSpPr>
        <p:spPr>
          <a:xfrm>
            <a:off x="457200" y="2826327"/>
            <a:ext cx="8229600" cy="2177935"/>
          </a:xfrm>
          <a:prstGeom prst="roundRect">
            <a:avLst>
              <a:gd fmla="val 16667" name="adj"/>
            </a:avLst>
          </a:prstGeom>
          <a:gradFill>
            <a:gsLst>
              <a:gs pos="0">
                <a:srgbClr val="3E7FCD"/>
              </a:gs>
              <a:gs pos="100000">
                <a:srgbClr val="96C0FF"/>
              </a:gs>
            </a:gsLst>
            <a:lin ang="16200000" scaled="0"/>
          </a:gradFill>
          <a:ln cap="flat" cmpd="sng" w="9525">
            <a:solidFill>
              <a:srgbClr val="4A7DBA"/>
            </a:solidFill>
            <a:prstDash val="solid"/>
            <a:round/>
            <a:headEnd len="sm" w="sm" type="none"/>
            <a:tailEnd len="sm" w="sm" type="none"/>
          </a:ln>
          <a:effectLst>
            <a:outerShdw blurRad="40000" rotWithShape="0" dir="5400000" dist="23000">
              <a:srgbClr val="000000">
                <a:alpha val="34901"/>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rPr b="1" i="0" lang="en-GB" sz="1800" u="sng" cap="none" strike="noStrike">
                <a:solidFill>
                  <a:schemeClr val="lt1"/>
                </a:solidFill>
                <a:latin typeface="Calibri"/>
                <a:ea typeface="Calibri"/>
                <a:cs typeface="Calibri"/>
                <a:sym typeface="Calibri"/>
              </a:rPr>
              <a:t>SCENARIO</a:t>
            </a:r>
            <a:endParaRPr/>
          </a:p>
          <a:p>
            <a:pPr indent="0" lvl="0" marL="0" marR="0" rtl="0" algn="just">
              <a:spcBef>
                <a:spcPts val="0"/>
              </a:spcBef>
              <a:spcAft>
                <a:spcPts val="0"/>
              </a:spcAft>
              <a:buNone/>
            </a:pPr>
            <a:r>
              <a:rPr lang="en-GB" sz="2000">
                <a:solidFill>
                  <a:schemeClr val="lt1"/>
                </a:solidFill>
                <a:latin typeface="Calibri"/>
                <a:ea typeface="Calibri"/>
                <a:cs typeface="Calibri"/>
                <a:sym typeface="Calibri"/>
              </a:rPr>
              <a:t>James and Tiffany are discussing the vaccine that is being used to vaccinate people against </a:t>
            </a:r>
            <a:r>
              <a:rPr lang="en-GB" sz="2000">
                <a:solidFill>
                  <a:schemeClr val="lt1"/>
                </a:solidFill>
                <a:latin typeface="Calibri"/>
                <a:ea typeface="Calibri"/>
                <a:cs typeface="Calibri"/>
                <a:sym typeface="Calibri"/>
              </a:rPr>
              <a:t>COVID</a:t>
            </a:r>
            <a:r>
              <a:rPr lang="en-GB" sz="2000">
                <a:solidFill>
                  <a:schemeClr val="lt1"/>
                </a:solidFill>
                <a:latin typeface="Calibri"/>
                <a:ea typeface="Calibri"/>
                <a:cs typeface="Calibri"/>
                <a:sym typeface="Calibri"/>
              </a:rPr>
              <a:t>-19. Tiffany believes older people should all be vaccinated first as they are more vulnerable. James believes younger people should be vaccinated first as their lives have been more drastically changed than older people who were not as mobile prior to the pandemic starting. Who do you agree with and why?</a:t>
            </a:r>
            <a:endParaRPr sz="2000">
              <a:solidFill>
                <a:schemeClr val="lt1"/>
              </a:solidFill>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1">
                                            <p:txEl>
                                              <p:pRg end="0" st="0"/>
                                            </p:txEl>
                                          </p:spTgt>
                                        </p:tgtEl>
                                        <p:attrNameLst>
                                          <p:attrName>style.visibility</p:attrName>
                                        </p:attrNameLst>
                                      </p:cBhvr>
                                      <p:to>
                                        <p:strVal val="visible"/>
                                      </p:to>
                                    </p:set>
                                    <p:animEffect filter="fade" transition="in">
                                      <p:cBhvr>
                                        <p:cTn dur="500"/>
                                        <p:tgtEl>
                                          <p:spTgt spid="111">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1">
                                            <p:txEl>
                                              <p:pRg end="1" st="1"/>
                                            </p:txEl>
                                          </p:spTgt>
                                        </p:tgtEl>
                                        <p:attrNameLst>
                                          <p:attrName>style.visibility</p:attrName>
                                        </p:attrNameLst>
                                      </p:cBhvr>
                                      <p:to>
                                        <p:strVal val="visible"/>
                                      </p:to>
                                    </p:set>
                                    <p:animEffect filter="fade" transition="in">
                                      <p:cBhvr>
                                        <p:cTn dur="500"/>
                                        <p:tgtEl>
                                          <p:spTgt spid="111">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1">
                                            <p:txEl>
                                              <p:pRg end="2" st="2"/>
                                            </p:txEl>
                                          </p:spTgt>
                                        </p:tgtEl>
                                        <p:attrNameLst>
                                          <p:attrName>style.visibility</p:attrName>
                                        </p:attrNameLst>
                                      </p:cBhvr>
                                      <p:to>
                                        <p:strVal val="visible"/>
                                      </p:to>
                                    </p:set>
                                    <p:animEffect filter="fade" transition="in">
                                      <p:cBhvr>
                                        <p:cTn dur="500"/>
                                        <p:tgtEl>
                                          <p:spTgt spid="111">
                                            <p:txEl>
                                              <p:pRg end="2" st="2"/>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 name="Shape 117"/>
        <p:cNvGrpSpPr/>
        <p:nvPr/>
      </p:nvGrpSpPr>
      <p:grpSpPr>
        <a:xfrm>
          <a:off x="0" y="0"/>
          <a:ext cx="0" cy="0"/>
          <a:chOff x="0" y="0"/>
          <a:chExt cx="0" cy="0"/>
        </a:xfrm>
      </p:grpSpPr>
      <p:sp>
        <p:nvSpPr>
          <p:cNvPr id="118" name="Google Shape;118;p3"/>
          <p:cNvSpPr txBox="1"/>
          <p:nvPr>
            <p:ph type="title"/>
          </p:nvPr>
        </p:nvSpPr>
        <p:spPr>
          <a:xfrm>
            <a:off x="457200" y="205979"/>
            <a:ext cx="8229600" cy="85725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en-GB"/>
              <a:t>Ethics – what do we mean?</a:t>
            </a:r>
            <a:endParaRPr/>
          </a:p>
        </p:txBody>
      </p:sp>
      <p:sp>
        <p:nvSpPr>
          <p:cNvPr id="119" name="Google Shape;119;p3"/>
          <p:cNvSpPr txBox="1"/>
          <p:nvPr>
            <p:ph idx="1" type="body"/>
          </p:nvPr>
        </p:nvSpPr>
        <p:spPr>
          <a:xfrm>
            <a:off x="254924" y="1063229"/>
            <a:ext cx="8684029" cy="2306197"/>
          </a:xfrm>
          <a:prstGeom prst="rect">
            <a:avLst/>
          </a:prstGeom>
          <a:noFill/>
          <a:ln>
            <a:noFill/>
          </a:ln>
        </p:spPr>
        <p:txBody>
          <a:bodyPr anchorCtr="0" anchor="t" bIns="45700" lIns="91425" spcFirstLastPara="1" rIns="91425" wrap="square" tIns="45700">
            <a:normAutofit/>
          </a:bodyPr>
          <a:lstStyle/>
          <a:p>
            <a:pPr indent="0" lvl="0" marL="0" rtl="0" algn="l">
              <a:lnSpc>
                <a:spcPct val="80000"/>
              </a:lnSpc>
              <a:spcBef>
                <a:spcPts val="0"/>
              </a:spcBef>
              <a:spcAft>
                <a:spcPts val="0"/>
              </a:spcAft>
              <a:buClr>
                <a:schemeClr val="dk1"/>
              </a:buClr>
              <a:buSzPts val="1550"/>
              <a:buNone/>
            </a:pPr>
            <a:r>
              <a:rPr lang="en-GB" sz="1550">
                <a:latin typeface="Arial"/>
                <a:ea typeface="Arial"/>
                <a:cs typeface="Arial"/>
                <a:sym typeface="Arial"/>
              </a:rPr>
              <a:t>At its simplest, ethics is a </a:t>
            </a:r>
            <a:r>
              <a:rPr b="1" lang="en-GB" sz="1550">
                <a:latin typeface="Arial"/>
                <a:ea typeface="Arial"/>
                <a:cs typeface="Arial"/>
                <a:sym typeface="Arial"/>
              </a:rPr>
              <a:t>system of moral principles </a:t>
            </a:r>
            <a:r>
              <a:rPr lang="en-GB" sz="1550">
                <a:latin typeface="Arial"/>
                <a:ea typeface="Arial"/>
                <a:cs typeface="Arial"/>
                <a:sym typeface="Arial"/>
              </a:rPr>
              <a:t>– these can derive from a mixture of different sources ranging from culture, religion, philosophies. They affect how people make decisions and lead their lives. Ethics is concerned with what is good for individuals and society and is also described as moral philosophy. The term is derived from the Greek word ethos which can mean custom, habit, character or disposition.</a:t>
            </a:r>
            <a:endParaRPr/>
          </a:p>
          <a:p>
            <a:pPr indent="0" lvl="0" marL="0" rtl="0" algn="l">
              <a:lnSpc>
                <a:spcPct val="80000"/>
              </a:lnSpc>
              <a:spcBef>
                <a:spcPts val="310"/>
              </a:spcBef>
              <a:spcAft>
                <a:spcPts val="0"/>
              </a:spcAft>
              <a:buClr>
                <a:schemeClr val="dk1"/>
              </a:buClr>
              <a:buSzPts val="1550"/>
              <a:buNone/>
            </a:pPr>
            <a:r>
              <a:rPr lang="en-GB" sz="1550">
                <a:latin typeface="Arial"/>
                <a:ea typeface="Arial"/>
                <a:cs typeface="Arial"/>
                <a:sym typeface="Arial"/>
              </a:rPr>
              <a:t>Ethics covers the following dilemmas:</a:t>
            </a:r>
            <a:endParaRPr/>
          </a:p>
          <a:p>
            <a:pPr indent="-182562" lvl="0" marL="449263" rtl="0" algn="l">
              <a:lnSpc>
                <a:spcPct val="80000"/>
              </a:lnSpc>
              <a:spcBef>
                <a:spcPts val="310"/>
              </a:spcBef>
              <a:spcAft>
                <a:spcPts val="0"/>
              </a:spcAft>
              <a:buClr>
                <a:schemeClr val="dk1"/>
              </a:buClr>
              <a:buSzPts val="1550"/>
              <a:buFont typeface="Arial"/>
              <a:buChar char="•"/>
            </a:pPr>
            <a:r>
              <a:rPr lang="en-GB" sz="1550">
                <a:latin typeface="Arial"/>
                <a:ea typeface="Arial"/>
                <a:cs typeface="Arial"/>
                <a:sym typeface="Arial"/>
              </a:rPr>
              <a:t>how to live a good life</a:t>
            </a:r>
            <a:endParaRPr/>
          </a:p>
          <a:p>
            <a:pPr indent="-182562" lvl="0" marL="449263" rtl="0" algn="l">
              <a:lnSpc>
                <a:spcPct val="80000"/>
              </a:lnSpc>
              <a:spcBef>
                <a:spcPts val="310"/>
              </a:spcBef>
              <a:spcAft>
                <a:spcPts val="0"/>
              </a:spcAft>
              <a:buClr>
                <a:schemeClr val="dk1"/>
              </a:buClr>
              <a:buSzPts val="1550"/>
              <a:buFont typeface="Arial"/>
              <a:buChar char="•"/>
            </a:pPr>
            <a:r>
              <a:rPr lang="en-GB" sz="1550">
                <a:latin typeface="Arial"/>
                <a:ea typeface="Arial"/>
                <a:cs typeface="Arial"/>
                <a:sym typeface="Arial"/>
              </a:rPr>
              <a:t>our rights and responsibilities</a:t>
            </a:r>
            <a:endParaRPr/>
          </a:p>
          <a:p>
            <a:pPr indent="-182562" lvl="0" marL="449263" rtl="0" algn="l">
              <a:lnSpc>
                <a:spcPct val="80000"/>
              </a:lnSpc>
              <a:spcBef>
                <a:spcPts val="310"/>
              </a:spcBef>
              <a:spcAft>
                <a:spcPts val="0"/>
              </a:spcAft>
              <a:buClr>
                <a:schemeClr val="dk1"/>
              </a:buClr>
              <a:buSzPts val="1550"/>
              <a:buFont typeface="Arial"/>
              <a:buChar char="•"/>
            </a:pPr>
            <a:r>
              <a:rPr lang="en-GB" sz="1550">
                <a:latin typeface="Arial"/>
                <a:ea typeface="Arial"/>
                <a:cs typeface="Arial"/>
                <a:sym typeface="Arial"/>
              </a:rPr>
              <a:t>the language of right and wrong</a:t>
            </a:r>
            <a:endParaRPr/>
          </a:p>
          <a:p>
            <a:pPr indent="-182562" lvl="0" marL="449263" rtl="0" algn="l">
              <a:lnSpc>
                <a:spcPct val="80000"/>
              </a:lnSpc>
              <a:spcBef>
                <a:spcPts val="310"/>
              </a:spcBef>
              <a:spcAft>
                <a:spcPts val="0"/>
              </a:spcAft>
              <a:buClr>
                <a:schemeClr val="dk1"/>
              </a:buClr>
              <a:buSzPts val="1550"/>
              <a:buFont typeface="Arial"/>
              <a:buChar char="•"/>
            </a:pPr>
            <a:r>
              <a:rPr lang="en-GB" sz="1550">
                <a:latin typeface="Arial"/>
                <a:ea typeface="Arial"/>
                <a:cs typeface="Arial"/>
                <a:sym typeface="Arial"/>
              </a:rPr>
              <a:t>moral decisions - what is good and bad?</a:t>
            </a:r>
            <a:endParaRPr/>
          </a:p>
          <a:p>
            <a:pPr indent="0" lvl="0" marL="0" rtl="0" algn="l">
              <a:lnSpc>
                <a:spcPct val="80000"/>
              </a:lnSpc>
              <a:spcBef>
                <a:spcPts val="160"/>
              </a:spcBef>
              <a:spcAft>
                <a:spcPts val="0"/>
              </a:spcAft>
              <a:buClr>
                <a:schemeClr val="dk1"/>
              </a:buClr>
              <a:buSzPts val="800"/>
              <a:buNone/>
            </a:pPr>
            <a:r>
              <a:t/>
            </a:r>
            <a:endParaRPr sz="800"/>
          </a:p>
        </p:txBody>
      </p:sp>
      <p:sp>
        <p:nvSpPr>
          <p:cNvPr id="120" name="Google Shape;120;p3"/>
          <p:cNvSpPr/>
          <p:nvPr/>
        </p:nvSpPr>
        <p:spPr>
          <a:xfrm>
            <a:off x="205047" y="3369426"/>
            <a:ext cx="8684029" cy="1568095"/>
          </a:xfrm>
          <a:prstGeom prst="cloud">
            <a:avLst/>
          </a:prstGeom>
          <a:solidFill>
            <a:schemeClr val="lt2"/>
          </a:solidFill>
          <a:ln cap="flat" cmpd="sng" w="9525">
            <a:solidFill>
              <a:srgbClr val="4A7DBA"/>
            </a:solidFill>
            <a:prstDash val="solid"/>
            <a:round/>
            <a:headEnd len="sm" w="sm" type="none"/>
            <a:tailEnd len="sm" w="sm" type="none"/>
          </a:ln>
          <a:effectLst>
            <a:outerShdw blurRad="40000" rotWithShape="0" dir="5400000" dist="23000">
              <a:srgbClr val="000000">
                <a:alpha val="34901"/>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rPr lang="en-GB" sz="1800" u="sng">
                <a:solidFill>
                  <a:schemeClr val="dk2"/>
                </a:solidFill>
                <a:latin typeface="Calibri"/>
                <a:ea typeface="Calibri"/>
                <a:cs typeface="Calibri"/>
                <a:sym typeface="Calibri"/>
              </a:rPr>
              <a:t>TASK: Think, pair, share:</a:t>
            </a:r>
            <a:r>
              <a:rPr lang="en-GB" sz="1800">
                <a:solidFill>
                  <a:schemeClr val="dk2"/>
                </a:solidFill>
                <a:latin typeface="Calibri"/>
                <a:ea typeface="Calibri"/>
                <a:cs typeface="Calibri"/>
                <a:sym typeface="Calibri"/>
              </a:rPr>
              <a:t> For one minute, write down as many different ethical concerns people may have about vaccinations. Then discuss them in pairs before sharing with the whole class</a:t>
            </a:r>
            <a:endParaRPr sz="1800">
              <a:solidFill>
                <a:schemeClr val="dk2"/>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 name="Shape 125"/>
        <p:cNvGrpSpPr/>
        <p:nvPr/>
      </p:nvGrpSpPr>
      <p:grpSpPr>
        <a:xfrm>
          <a:off x="0" y="0"/>
          <a:ext cx="0" cy="0"/>
          <a:chOff x="0" y="0"/>
          <a:chExt cx="0" cy="0"/>
        </a:xfrm>
      </p:grpSpPr>
      <p:sp>
        <p:nvSpPr>
          <p:cNvPr id="126" name="Google Shape;126;p4"/>
          <p:cNvSpPr txBox="1"/>
          <p:nvPr>
            <p:ph type="title"/>
          </p:nvPr>
        </p:nvSpPr>
        <p:spPr>
          <a:xfrm>
            <a:off x="0" y="205979"/>
            <a:ext cx="9144000" cy="531083"/>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chemeClr val="dk1"/>
              </a:buClr>
              <a:buSzPts val="3200"/>
              <a:buFont typeface="Calibri"/>
              <a:buNone/>
            </a:pPr>
            <a:r>
              <a:rPr lang="en-GB" sz="3200"/>
              <a:t>Examples of ethical considerations regarding vaccines</a:t>
            </a:r>
            <a:endParaRPr sz="3200"/>
          </a:p>
        </p:txBody>
      </p:sp>
      <p:sp>
        <p:nvSpPr>
          <p:cNvPr id="127" name="Google Shape;127;p4"/>
          <p:cNvSpPr txBox="1"/>
          <p:nvPr>
            <p:ph idx="1" type="body"/>
          </p:nvPr>
        </p:nvSpPr>
        <p:spPr>
          <a:xfrm>
            <a:off x="457200" y="1047403"/>
            <a:ext cx="8229600" cy="3807230"/>
          </a:xfrm>
          <a:prstGeom prst="rect">
            <a:avLst/>
          </a:prstGeom>
          <a:noFill/>
          <a:ln>
            <a:noFill/>
          </a:ln>
        </p:spPr>
        <p:txBody>
          <a:bodyPr anchorCtr="0" anchor="t" bIns="45700" lIns="91425" spcFirstLastPara="1" rIns="91425" wrap="square" tIns="45700">
            <a:normAutofit/>
          </a:bodyPr>
          <a:lstStyle/>
          <a:p>
            <a:pPr indent="-342900" lvl="0" marL="342900" rtl="0" algn="l">
              <a:lnSpc>
                <a:spcPct val="80000"/>
              </a:lnSpc>
              <a:spcBef>
                <a:spcPts val="0"/>
              </a:spcBef>
              <a:spcAft>
                <a:spcPts val="0"/>
              </a:spcAft>
              <a:buClr>
                <a:schemeClr val="dk1"/>
              </a:buClr>
              <a:buSzPts val="2480"/>
              <a:buChar char="•"/>
            </a:pPr>
            <a:r>
              <a:rPr lang="en-GB" sz="2480"/>
              <a:t>Public health considerations – disease transmission and its effects</a:t>
            </a:r>
            <a:endParaRPr/>
          </a:p>
          <a:p>
            <a:pPr indent="-342900" lvl="0" marL="342900" rtl="0" algn="l">
              <a:lnSpc>
                <a:spcPct val="80000"/>
              </a:lnSpc>
              <a:spcBef>
                <a:spcPts val="496"/>
              </a:spcBef>
              <a:spcAft>
                <a:spcPts val="0"/>
              </a:spcAft>
              <a:buClr>
                <a:schemeClr val="dk1"/>
              </a:buClr>
              <a:buSzPts val="2480"/>
              <a:buChar char="•"/>
            </a:pPr>
            <a:r>
              <a:rPr lang="en-GB" sz="2480"/>
              <a:t>Consent regarding national vaccination programs (parental, child consent etc).</a:t>
            </a:r>
            <a:endParaRPr/>
          </a:p>
          <a:p>
            <a:pPr indent="-342900" lvl="0" marL="342900" rtl="0" algn="l">
              <a:lnSpc>
                <a:spcPct val="80000"/>
              </a:lnSpc>
              <a:spcBef>
                <a:spcPts val="496"/>
              </a:spcBef>
              <a:spcAft>
                <a:spcPts val="0"/>
              </a:spcAft>
              <a:buClr>
                <a:schemeClr val="dk1"/>
              </a:buClr>
              <a:buSzPts val="2480"/>
              <a:buChar char="•"/>
            </a:pPr>
            <a:r>
              <a:rPr lang="en-GB" sz="2480"/>
              <a:t>Religious objections</a:t>
            </a:r>
            <a:endParaRPr/>
          </a:p>
          <a:p>
            <a:pPr indent="-342900" lvl="0" marL="342900" rtl="0" algn="l">
              <a:lnSpc>
                <a:spcPct val="80000"/>
              </a:lnSpc>
              <a:spcBef>
                <a:spcPts val="496"/>
              </a:spcBef>
              <a:spcAft>
                <a:spcPts val="0"/>
              </a:spcAft>
              <a:buClr>
                <a:schemeClr val="dk1"/>
              </a:buClr>
              <a:buSzPts val="2480"/>
              <a:buChar char="•"/>
            </a:pPr>
            <a:r>
              <a:rPr lang="en-GB" sz="2480"/>
              <a:t>STEM cell research</a:t>
            </a:r>
            <a:endParaRPr/>
          </a:p>
          <a:p>
            <a:pPr indent="-342900" lvl="0" marL="342900" rtl="0" algn="l">
              <a:lnSpc>
                <a:spcPct val="80000"/>
              </a:lnSpc>
              <a:spcBef>
                <a:spcPts val="496"/>
              </a:spcBef>
              <a:spcAft>
                <a:spcPts val="0"/>
              </a:spcAft>
              <a:buClr>
                <a:schemeClr val="dk1"/>
              </a:buClr>
              <a:buSzPts val="2480"/>
              <a:buChar char="•"/>
            </a:pPr>
            <a:r>
              <a:rPr lang="en-GB" sz="2480"/>
              <a:t>Cost of vaccines – should it be free for all?</a:t>
            </a:r>
            <a:endParaRPr/>
          </a:p>
          <a:p>
            <a:pPr indent="-342900" lvl="0" marL="342900" rtl="0" algn="l">
              <a:lnSpc>
                <a:spcPct val="80000"/>
              </a:lnSpc>
              <a:spcBef>
                <a:spcPts val="496"/>
              </a:spcBef>
              <a:spcAft>
                <a:spcPts val="0"/>
              </a:spcAft>
              <a:buClr>
                <a:schemeClr val="dk1"/>
              </a:buClr>
              <a:buSzPts val="2480"/>
              <a:buChar char="•"/>
            </a:pPr>
            <a:r>
              <a:rPr lang="en-GB" sz="2480"/>
              <a:t>Distribution of vaccines – who should it go to first?</a:t>
            </a:r>
            <a:endParaRPr/>
          </a:p>
          <a:p>
            <a:pPr indent="-342900" lvl="0" marL="342900" rtl="0" algn="l">
              <a:lnSpc>
                <a:spcPct val="80000"/>
              </a:lnSpc>
              <a:spcBef>
                <a:spcPts val="496"/>
              </a:spcBef>
              <a:spcAft>
                <a:spcPts val="0"/>
              </a:spcAft>
              <a:buClr>
                <a:schemeClr val="dk1"/>
              </a:buClr>
              <a:buSzPts val="2480"/>
              <a:buChar char="•"/>
            </a:pPr>
            <a:r>
              <a:rPr lang="en-GB" sz="2480"/>
              <a:t>Developed vs developing countries – how should the vaccine be globally distributed?</a:t>
            </a:r>
            <a:endParaRPr sz="2480"/>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27">
                                            <p:txEl>
                                              <p:pRg end="0" st="0"/>
                                            </p:txEl>
                                          </p:spTgt>
                                        </p:tgtEl>
                                        <p:attrNameLst>
                                          <p:attrName>style.visibility</p:attrName>
                                        </p:attrNameLst>
                                      </p:cBhvr>
                                      <p:to>
                                        <p:strVal val="visible"/>
                                      </p:to>
                                    </p:set>
                                    <p:anim calcmode="lin" valueType="num">
                                      <p:cBhvr additive="base">
                                        <p:cTn dur="500"/>
                                        <p:tgtEl>
                                          <p:spTgt spid="127">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27">
                                            <p:txEl>
                                              <p:pRg end="1" st="1"/>
                                            </p:txEl>
                                          </p:spTgt>
                                        </p:tgtEl>
                                        <p:attrNameLst>
                                          <p:attrName>style.visibility</p:attrName>
                                        </p:attrNameLst>
                                      </p:cBhvr>
                                      <p:to>
                                        <p:strVal val="visible"/>
                                      </p:to>
                                    </p:set>
                                    <p:anim calcmode="lin" valueType="num">
                                      <p:cBhvr additive="base">
                                        <p:cTn dur="500"/>
                                        <p:tgtEl>
                                          <p:spTgt spid="127">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27">
                                            <p:txEl>
                                              <p:pRg end="2" st="2"/>
                                            </p:txEl>
                                          </p:spTgt>
                                        </p:tgtEl>
                                        <p:attrNameLst>
                                          <p:attrName>style.visibility</p:attrName>
                                        </p:attrNameLst>
                                      </p:cBhvr>
                                      <p:to>
                                        <p:strVal val="visible"/>
                                      </p:to>
                                    </p:set>
                                    <p:anim calcmode="lin" valueType="num">
                                      <p:cBhvr additive="base">
                                        <p:cTn dur="500"/>
                                        <p:tgtEl>
                                          <p:spTgt spid="127">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27">
                                            <p:txEl>
                                              <p:pRg end="3" st="3"/>
                                            </p:txEl>
                                          </p:spTgt>
                                        </p:tgtEl>
                                        <p:attrNameLst>
                                          <p:attrName>style.visibility</p:attrName>
                                        </p:attrNameLst>
                                      </p:cBhvr>
                                      <p:to>
                                        <p:strVal val="visible"/>
                                      </p:to>
                                    </p:set>
                                    <p:anim calcmode="lin" valueType="num">
                                      <p:cBhvr additive="base">
                                        <p:cTn dur="500"/>
                                        <p:tgtEl>
                                          <p:spTgt spid="127">
                                            <p:txEl>
                                              <p:pRg end="3" st="3"/>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27">
                                            <p:txEl>
                                              <p:pRg end="4" st="4"/>
                                            </p:txEl>
                                          </p:spTgt>
                                        </p:tgtEl>
                                        <p:attrNameLst>
                                          <p:attrName>style.visibility</p:attrName>
                                        </p:attrNameLst>
                                      </p:cBhvr>
                                      <p:to>
                                        <p:strVal val="visible"/>
                                      </p:to>
                                    </p:set>
                                    <p:anim calcmode="lin" valueType="num">
                                      <p:cBhvr additive="base">
                                        <p:cTn dur="500"/>
                                        <p:tgtEl>
                                          <p:spTgt spid="127">
                                            <p:txEl>
                                              <p:pRg end="4" st="4"/>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27">
                                            <p:txEl>
                                              <p:pRg end="5" st="5"/>
                                            </p:txEl>
                                          </p:spTgt>
                                        </p:tgtEl>
                                        <p:attrNameLst>
                                          <p:attrName>style.visibility</p:attrName>
                                        </p:attrNameLst>
                                      </p:cBhvr>
                                      <p:to>
                                        <p:strVal val="visible"/>
                                      </p:to>
                                    </p:set>
                                    <p:anim calcmode="lin" valueType="num">
                                      <p:cBhvr additive="base">
                                        <p:cTn dur="500"/>
                                        <p:tgtEl>
                                          <p:spTgt spid="127">
                                            <p:txEl>
                                              <p:pRg end="5" st="5"/>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27">
                                            <p:txEl>
                                              <p:pRg end="6" st="6"/>
                                            </p:txEl>
                                          </p:spTgt>
                                        </p:tgtEl>
                                        <p:attrNameLst>
                                          <p:attrName>style.visibility</p:attrName>
                                        </p:attrNameLst>
                                      </p:cBhvr>
                                      <p:to>
                                        <p:strVal val="visible"/>
                                      </p:to>
                                    </p:set>
                                    <p:anim calcmode="lin" valueType="num">
                                      <p:cBhvr additive="base">
                                        <p:cTn dur="500"/>
                                        <p:tgtEl>
                                          <p:spTgt spid="127">
                                            <p:txEl>
                                              <p:pRg end="6" st="6"/>
                                            </p:txEl>
                                          </p:spTgt>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 name="Shape 132"/>
        <p:cNvGrpSpPr/>
        <p:nvPr/>
      </p:nvGrpSpPr>
      <p:grpSpPr>
        <a:xfrm>
          <a:off x="0" y="0"/>
          <a:ext cx="0" cy="0"/>
          <a:chOff x="0" y="0"/>
          <a:chExt cx="0" cy="0"/>
        </a:xfrm>
      </p:grpSpPr>
      <p:sp>
        <p:nvSpPr>
          <p:cNvPr id="133" name="Google Shape;133;p5"/>
          <p:cNvSpPr txBox="1"/>
          <p:nvPr>
            <p:ph type="title"/>
          </p:nvPr>
        </p:nvSpPr>
        <p:spPr>
          <a:xfrm>
            <a:off x="326967" y="205979"/>
            <a:ext cx="5109553" cy="85725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chemeClr val="dk1"/>
              </a:buClr>
              <a:buSzPts val="3200"/>
              <a:buFont typeface="Calibri"/>
              <a:buNone/>
            </a:pPr>
            <a:r>
              <a:rPr lang="en-GB" sz="3200" u="sng"/>
              <a:t>Activity 1: Agree or Disagree?</a:t>
            </a:r>
            <a:endParaRPr sz="3200" u="sng"/>
          </a:p>
        </p:txBody>
      </p:sp>
      <p:sp>
        <p:nvSpPr>
          <p:cNvPr id="134" name="Google Shape;134;p5"/>
          <p:cNvSpPr txBox="1"/>
          <p:nvPr>
            <p:ph idx="1" type="body"/>
          </p:nvPr>
        </p:nvSpPr>
        <p:spPr>
          <a:xfrm>
            <a:off x="238299" y="1416393"/>
            <a:ext cx="4461164" cy="3310778"/>
          </a:xfrm>
          <a:prstGeom prst="rect">
            <a:avLst/>
          </a:prstGeom>
          <a:noFill/>
          <a:ln>
            <a:noFill/>
          </a:ln>
        </p:spPr>
        <p:txBody>
          <a:bodyPr anchorCtr="0" anchor="t" bIns="45700" lIns="91425" spcFirstLastPara="1" rIns="91425" wrap="square" tIns="45700">
            <a:normAutofit/>
          </a:bodyPr>
          <a:lstStyle/>
          <a:p>
            <a:pPr indent="-342900" lvl="0" marL="342900" rtl="0" algn="l">
              <a:lnSpc>
                <a:spcPct val="80000"/>
              </a:lnSpc>
              <a:spcBef>
                <a:spcPts val="0"/>
              </a:spcBef>
              <a:spcAft>
                <a:spcPts val="0"/>
              </a:spcAft>
              <a:buClr>
                <a:schemeClr val="dk1"/>
              </a:buClr>
              <a:buSzPts val="2240"/>
              <a:buChar char="•"/>
            </a:pPr>
            <a:r>
              <a:rPr lang="en-GB" sz="2240"/>
              <a:t>Ethical debates don’t always lead to a clear answer. </a:t>
            </a:r>
            <a:endParaRPr/>
          </a:p>
          <a:p>
            <a:pPr indent="-342900" lvl="0" marL="342900" rtl="0" algn="l">
              <a:lnSpc>
                <a:spcPct val="80000"/>
              </a:lnSpc>
              <a:spcBef>
                <a:spcPts val="448"/>
              </a:spcBef>
              <a:spcAft>
                <a:spcPts val="0"/>
              </a:spcAft>
              <a:buClr>
                <a:schemeClr val="dk1"/>
              </a:buClr>
              <a:buSzPts val="2240"/>
              <a:buChar char="•"/>
            </a:pPr>
            <a:r>
              <a:rPr lang="en-GB" sz="2240"/>
              <a:t>Remember our discussion norms!</a:t>
            </a:r>
            <a:endParaRPr/>
          </a:p>
          <a:p>
            <a:pPr indent="-200660" lvl="0" marL="342900" rtl="0" algn="l">
              <a:lnSpc>
                <a:spcPct val="80000"/>
              </a:lnSpc>
              <a:spcBef>
                <a:spcPts val="448"/>
              </a:spcBef>
              <a:spcAft>
                <a:spcPts val="0"/>
              </a:spcAft>
              <a:buClr>
                <a:schemeClr val="dk1"/>
              </a:buClr>
              <a:buSzPts val="2240"/>
              <a:buNone/>
            </a:pPr>
            <a:r>
              <a:t/>
            </a:r>
            <a:endParaRPr sz="2240"/>
          </a:p>
          <a:p>
            <a:pPr indent="0" lvl="0" marL="0" rtl="0" algn="l">
              <a:lnSpc>
                <a:spcPct val="80000"/>
              </a:lnSpc>
              <a:spcBef>
                <a:spcPts val="448"/>
              </a:spcBef>
              <a:spcAft>
                <a:spcPts val="0"/>
              </a:spcAft>
              <a:buClr>
                <a:schemeClr val="dk1"/>
              </a:buClr>
              <a:buSzPts val="2240"/>
              <a:buNone/>
            </a:pPr>
            <a:r>
              <a:t/>
            </a:r>
            <a:endParaRPr sz="2240"/>
          </a:p>
          <a:p>
            <a:pPr indent="0" lvl="0" marL="360363" rtl="0" algn="l">
              <a:lnSpc>
                <a:spcPct val="80000"/>
              </a:lnSpc>
              <a:spcBef>
                <a:spcPts val="448"/>
              </a:spcBef>
              <a:spcAft>
                <a:spcPts val="0"/>
              </a:spcAft>
              <a:buClr>
                <a:schemeClr val="dk1"/>
              </a:buClr>
              <a:buSzPts val="2240"/>
              <a:buNone/>
            </a:pPr>
            <a:r>
              <a:rPr lang="en-GB" sz="2240" u="sng"/>
              <a:t>TASK: </a:t>
            </a:r>
            <a:r>
              <a:rPr lang="en-GB" sz="2240"/>
              <a:t>I will read out statements, indicate whether you personally agree, disagree on the ‘spectrum’. After each statement, I will ask some people to give their reasoning.</a:t>
            </a:r>
            <a:endParaRPr/>
          </a:p>
          <a:p>
            <a:pPr indent="0" lvl="0" marL="0" rtl="0" algn="l">
              <a:lnSpc>
                <a:spcPct val="80000"/>
              </a:lnSpc>
              <a:spcBef>
                <a:spcPts val="448"/>
              </a:spcBef>
              <a:spcAft>
                <a:spcPts val="0"/>
              </a:spcAft>
              <a:buClr>
                <a:schemeClr val="dk1"/>
              </a:buClr>
              <a:buSzPts val="2240"/>
              <a:buNone/>
            </a:pPr>
            <a:r>
              <a:t/>
            </a:r>
            <a:endParaRPr sz="2240"/>
          </a:p>
        </p:txBody>
      </p:sp>
      <p:sp>
        <p:nvSpPr>
          <p:cNvPr id="135" name="Google Shape;135;p5"/>
          <p:cNvSpPr/>
          <p:nvPr/>
        </p:nvSpPr>
        <p:spPr>
          <a:xfrm>
            <a:off x="6295505" y="0"/>
            <a:ext cx="2391295" cy="604058"/>
          </a:xfrm>
          <a:prstGeom prst="rect">
            <a:avLst/>
          </a:prstGeom>
          <a:solidFill>
            <a:srgbClr val="76923C"/>
          </a:solidFill>
          <a:ln cap="flat" cmpd="sng" w="9525">
            <a:solidFill>
              <a:srgbClr val="4A7DBA"/>
            </a:solidFill>
            <a:prstDash val="solid"/>
            <a:round/>
            <a:headEnd len="sm" w="sm" type="none"/>
            <a:tailEnd len="sm" w="sm" type="none"/>
          </a:ln>
          <a:effectLst>
            <a:outerShdw blurRad="40000" rotWithShape="0" dir="5400000" dist="23000">
              <a:srgbClr val="000000">
                <a:alpha val="34901"/>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rPr lang="en-GB" sz="1800">
                <a:solidFill>
                  <a:schemeClr val="lt1"/>
                </a:solidFill>
                <a:latin typeface="Calibri"/>
                <a:ea typeface="Calibri"/>
                <a:cs typeface="Calibri"/>
                <a:sym typeface="Calibri"/>
              </a:rPr>
              <a:t>AGREE</a:t>
            </a:r>
            <a:endParaRPr sz="1800">
              <a:solidFill>
                <a:schemeClr val="lt1"/>
              </a:solidFill>
              <a:latin typeface="Calibri"/>
              <a:ea typeface="Calibri"/>
              <a:cs typeface="Calibri"/>
              <a:sym typeface="Calibri"/>
            </a:endParaRPr>
          </a:p>
        </p:txBody>
      </p:sp>
      <p:sp>
        <p:nvSpPr>
          <p:cNvPr id="136" name="Google Shape;136;p5"/>
          <p:cNvSpPr/>
          <p:nvPr/>
        </p:nvSpPr>
        <p:spPr>
          <a:xfrm>
            <a:off x="6295504" y="4528359"/>
            <a:ext cx="2391295" cy="604058"/>
          </a:xfrm>
          <a:prstGeom prst="rect">
            <a:avLst/>
          </a:prstGeom>
          <a:solidFill>
            <a:schemeClr val="accent2"/>
          </a:solidFill>
          <a:ln cap="flat" cmpd="sng" w="9525">
            <a:solidFill>
              <a:srgbClr val="4A7DBA"/>
            </a:solidFill>
            <a:prstDash val="solid"/>
            <a:round/>
            <a:headEnd len="sm" w="sm" type="none"/>
            <a:tailEnd len="sm" w="sm" type="none"/>
          </a:ln>
          <a:effectLst>
            <a:outerShdw blurRad="40000" rotWithShape="0" dir="5400000" dist="23000">
              <a:srgbClr val="000000">
                <a:alpha val="34901"/>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rPr lang="en-GB" sz="1800">
                <a:solidFill>
                  <a:schemeClr val="lt1"/>
                </a:solidFill>
                <a:latin typeface="Calibri"/>
                <a:ea typeface="Calibri"/>
                <a:cs typeface="Calibri"/>
                <a:sym typeface="Calibri"/>
              </a:rPr>
              <a:t>DISAGREE</a:t>
            </a:r>
            <a:endParaRPr sz="1800">
              <a:solidFill>
                <a:schemeClr val="lt1"/>
              </a:solidFill>
              <a:latin typeface="Calibri"/>
              <a:ea typeface="Calibri"/>
              <a:cs typeface="Calibri"/>
              <a:sym typeface="Calibri"/>
            </a:endParaRPr>
          </a:p>
        </p:txBody>
      </p:sp>
      <p:cxnSp>
        <p:nvCxnSpPr>
          <p:cNvPr id="137" name="Google Shape;137;p5"/>
          <p:cNvCxnSpPr>
            <a:stCxn id="135" idx="2"/>
            <a:endCxn id="136" idx="0"/>
          </p:cNvCxnSpPr>
          <p:nvPr/>
        </p:nvCxnSpPr>
        <p:spPr>
          <a:xfrm>
            <a:off x="7491153" y="604058"/>
            <a:ext cx="0" cy="3924300"/>
          </a:xfrm>
          <a:prstGeom prst="straightConnector1">
            <a:avLst/>
          </a:prstGeom>
          <a:noFill/>
          <a:ln cap="flat" cmpd="sng" w="25400">
            <a:solidFill>
              <a:schemeClr val="accent1"/>
            </a:solidFill>
            <a:prstDash val="solid"/>
            <a:round/>
            <a:headEnd len="sm" w="sm" type="none"/>
            <a:tailEnd len="sm" w="sm" type="none"/>
          </a:ln>
          <a:effectLst>
            <a:outerShdw blurRad="40000" rotWithShape="0" dir="5400000" dist="20000">
              <a:srgbClr val="000000">
                <a:alpha val="37647"/>
              </a:srgbClr>
            </a:outerShdw>
          </a:effectLst>
        </p:spPr>
      </p:cxn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42" name="Shape 142"/>
        <p:cNvGrpSpPr/>
        <p:nvPr/>
      </p:nvGrpSpPr>
      <p:grpSpPr>
        <a:xfrm>
          <a:off x="0" y="0"/>
          <a:ext cx="0" cy="0"/>
          <a:chOff x="0" y="0"/>
          <a:chExt cx="0" cy="0"/>
        </a:xfrm>
      </p:grpSpPr>
      <p:pic>
        <p:nvPicPr>
          <p:cNvPr id="143" name="Google Shape;143;p6"/>
          <p:cNvPicPr preferRelativeResize="0"/>
          <p:nvPr/>
        </p:nvPicPr>
        <p:blipFill rotWithShape="1">
          <a:blip r:embed="rId3">
            <a:alphaModFix/>
          </a:blip>
          <a:srcRect b="0" l="0" r="0" t="27102"/>
          <a:stretch/>
        </p:blipFill>
        <p:spPr>
          <a:xfrm>
            <a:off x="20" y="10"/>
            <a:ext cx="9143980" cy="2782949"/>
          </a:xfrm>
          <a:custGeom>
            <a:rect b="b" l="l" r="r" t="t"/>
            <a:pathLst>
              <a:path extrusionOk="0" h="3692092" w="12192000">
                <a:moveTo>
                  <a:pt x="0" y="0"/>
                </a:moveTo>
                <a:lnTo>
                  <a:pt x="12192000" y="0"/>
                </a:lnTo>
                <a:lnTo>
                  <a:pt x="12192000" y="3504824"/>
                </a:lnTo>
                <a:lnTo>
                  <a:pt x="12024691" y="3517794"/>
                </a:lnTo>
                <a:cubicBezTo>
                  <a:pt x="8077523" y="3783195"/>
                  <a:pt x="4094678" y="3026959"/>
                  <a:pt x="160485" y="3663863"/>
                </a:cubicBezTo>
                <a:lnTo>
                  <a:pt x="0" y="3692092"/>
                </a:lnTo>
                <a:close/>
              </a:path>
            </a:pathLst>
          </a:custGeom>
          <a:noFill/>
          <a:ln>
            <a:noFill/>
          </a:ln>
        </p:spPr>
      </p:pic>
      <p:sp>
        <p:nvSpPr>
          <p:cNvPr id="144" name="Google Shape;144;p6"/>
          <p:cNvSpPr txBox="1"/>
          <p:nvPr>
            <p:ph idx="1" type="body"/>
          </p:nvPr>
        </p:nvSpPr>
        <p:spPr>
          <a:xfrm>
            <a:off x="254382" y="2814637"/>
            <a:ext cx="8683362" cy="2238626"/>
          </a:xfrm>
          <a:prstGeom prst="rect">
            <a:avLst/>
          </a:prstGeom>
          <a:noFill/>
          <a:ln>
            <a:noFill/>
          </a:ln>
        </p:spPr>
        <p:txBody>
          <a:bodyPr anchorCtr="0" anchor="ctr" bIns="45700" lIns="91425" spcFirstLastPara="1" rIns="91425" wrap="square" tIns="45700">
            <a:normAutofit/>
          </a:bodyPr>
          <a:lstStyle/>
          <a:p>
            <a:pPr indent="-342900" lvl="0" marL="342900" rtl="0" algn="l">
              <a:spcBef>
                <a:spcPts val="0"/>
              </a:spcBef>
              <a:spcAft>
                <a:spcPts val="0"/>
              </a:spcAft>
              <a:buClr>
                <a:schemeClr val="dk1"/>
              </a:buClr>
              <a:buSzPts val="1600"/>
              <a:buChar char="•"/>
            </a:pPr>
            <a:r>
              <a:rPr lang="en-GB" sz="1600"/>
              <a:t>Different people may take different approaches to how they think, feel, and act about public health issues and vaccinations in particular. You may have experienced this recently with </a:t>
            </a:r>
            <a:r>
              <a:rPr lang="en-GB" sz="1600"/>
              <a:t>COVID</a:t>
            </a:r>
            <a:r>
              <a:rPr lang="en-GB" sz="1600"/>
              <a:t>-19.</a:t>
            </a:r>
            <a:endParaRPr/>
          </a:p>
          <a:p>
            <a:pPr indent="-342900" lvl="0" marL="342900" rtl="0" algn="l">
              <a:spcBef>
                <a:spcPts val="320"/>
              </a:spcBef>
              <a:spcAft>
                <a:spcPts val="0"/>
              </a:spcAft>
              <a:buClr>
                <a:schemeClr val="dk1"/>
              </a:buClr>
              <a:buSzPts val="1600"/>
              <a:buChar char="•"/>
            </a:pPr>
            <a:r>
              <a:rPr lang="en-GB" sz="1600"/>
              <a:t>Some may choose to emphasise personal liberty, others collective health, others will try and take a </a:t>
            </a:r>
            <a:r>
              <a:rPr lang="en-GB" sz="1600" u="sng">
                <a:solidFill>
                  <a:schemeClr val="hlink"/>
                </a:solidFill>
                <a:hlinkClick r:id="rId4"/>
              </a:rPr>
              <a:t>risk-management approach</a:t>
            </a:r>
            <a:r>
              <a:rPr lang="en-GB" sz="1600"/>
              <a:t> which compares the risk of getting the disease compared with any risks associated with the vaccine.</a:t>
            </a:r>
            <a:endParaRPr/>
          </a:p>
          <a:p>
            <a:pPr indent="-342900" lvl="0" marL="342900" rtl="0" algn="l">
              <a:spcBef>
                <a:spcPts val="320"/>
              </a:spcBef>
              <a:spcAft>
                <a:spcPts val="0"/>
              </a:spcAft>
              <a:buClr>
                <a:schemeClr val="dk1"/>
              </a:buClr>
              <a:buSzPts val="1600"/>
              <a:buChar char="•"/>
            </a:pPr>
            <a:r>
              <a:rPr lang="en-GB" sz="1600"/>
              <a:t>We will explore some of these ‘ethical positionings’ in our next activity.</a:t>
            </a:r>
            <a:endParaRPr sz="160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p7"/>
          <p:cNvSpPr txBox="1"/>
          <p:nvPr>
            <p:ph type="title"/>
          </p:nvPr>
        </p:nvSpPr>
        <p:spPr>
          <a:xfrm>
            <a:off x="457200" y="205979"/>
            <a:ext cx="8229600" cy="85725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en-GB" u="sng"/>
              <a:t>Activity 2: Ethical positioning</a:t>
            </a:r>
            <a:endParaRPr u="sng"/>
          </a:p>
        </p:txBody>
      </p:sp>
      <p:sp>
        <p:nvSpPr>
          <p:cNvPr id="151" name="Google Shape;151;p7"/>
          <p:cNvSpPr txBox="1"/>
          <p:nvPr>
            <p:ph idx="1" type="body"/>
          </p:nvPr>
        </p:nvSpPr>
        <p:spPr>
          <a:xfrm>
            <a:off x="457200" y="1501833"/>
            <a:ext cx="8229600" cy="3092790"/>
          </a:xfrm>
          <a:prstGeom prst="rect">
            <a:avLst/>
          </a:prstGeom>
          <a:noFill/>
          <a:ln>
            <a:noFill/>
          </a:ln>
        </p:spPr>
        <p:txBody>
          <a:bodyPr anchorCtr="0" anchor="t" bIns="45700" lIns="91425" spcFirstLastPara="1" rIns="91425" wrap="square" tIns="45700">
            <a:normAutofit/>
          </a:bodyPr>
          <a:lstStyle/>
          <a:p>
            <a:pPr indent="-342900" lvl="0" marL="342900" rtl="0" algn="l">
              <a:lnSpc>
                <a:spcPct val="80000"/>
              </a:lnSpc>
              <a:spcBef>
                <a:spcPts val="0"/>
              </a:spcBef>
              <a:spcAft>
                <a:spcPts val="0"/>
              </a:spcAft>
              <a:buClr>
                <a:schemeClr val="dk1"/>
              </a:buClr>
              <a:buSzPts val="2480"/>
              <a:buChar char="•"/>
            </a:pPr>
            <a:r>
              <a:rPr lang="en-GB" sz="2480"/>
              <a:t>Everyone will be given one ‘ethical positioning’ card. Read individually first and put yourself in the shoes of someone who believes in the principles outlined by your card.</a:t>
            </a:r>
            <a:endParaRPr/>
          </a:p>
          <a:p>
            <a:pPr indent="-342900" lvl="0" marL="342900" rtl="0" algn="l">
              <a:lnSpc>
                <a:spcPct val="80000"/>
              </a:lnSpc>
              <a:spcBef>
                <a:spcPts val="496"/>
              </a:spcBef>
              <a:spcAft>
                <a:spcPts val="0"/>
              </a:spcAft>
              <a:buClr>
                <a:schemeClr val="dk1"/>
              </a:buClr>
              <a:buSzPts val="2480"/>
              <a:buChar char="•"/>
            </a:pPr>
            <a:r>
              <a:rPr lang="en-GB" sz="2480"/>
              <a:t>In groups, spend half the time sharing and listening to each other’s ‘ethical positioning’ card and then the second half discussing your own personal opinions.</a:t>
            </a:r>
            <a:endParaRPr/>
          </a:p>
          <a:p>
            <a:pPr indent="-342900" lvl="0" marL="342900" rtl="0" algn="l">
              <a:lnSpc>
                <a:spcPct val="80000"/>
              </a:lnSpc>
              <a:spcBef>
                <a:spcPts val="496"/>
              </a:spcBef>
              <a:spcAft>
                <a:spcPts val="0"/>
              </a:spcAft>
              <a:buClr>
                <a:schemeClr val="dk1"/>
              </a:buClr>
              <a:buSzPts val="2480"/>
              <a:buChar char="•"/>
            </a:pPr>
            <a:r>
              <a:rPr lang="en-GB" sz="2480"/>
              <a:t>The intended outcome is not to necessarily come out with a consensus but just to experience having discussions about the ethical debates surrounding vaccinations.</a:t>
            </a:r>
            <a:endParaRPr sz="248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6" name="Shape 156"/>
        <p:cNvGrpSpPr/>
        <p:nvPr/>
      </p:nvGrpSpPr>
      <p:grpSpPr>
        <a:xfrm>
          <a:off x="0" y="0"/>
          <a:ext cx="0" cy="0"/>
          <a:chOff x="0" y="0"/>
          <a:chExt cx="0" cy="0"/>
        </a:xfrm>
      </p:grpSpPr>
      <p:sp>
        <p:nvSpPr>
          <p:cNvPr id="157" name="Google Shape;157;p8"/>
          <p:cNvSpPr txBox="1"/>
          <p:nvPr/>
        </p:nvSpPr>
        <p:spPr>
          <a:xfrm>
            <a:off x="202277" y="49876"/>
            <a:ext cx="8229600" cy="880082"/>
          </a:xfrm>
          <a:prstGeom prst="rect">
            <a:avLst/>
          </a:prstGeom>
          <a:noFill/>
          <a:ln>
            <a:noFill/>
          </a:ln>
        </p:spPr>
        <p:txBody>
          <a:bodyPr anchorCtr="0" anchor="ctr" bIns="45700" lIns="91425" spcFirstLastPara="1" rIns="91425" wrap="square" tIns="45700">
            <a:normAutofit/>
          </a:bodyPr>
          <a:lstStyle/>
          <a:p>
            <a:pPr indent="0" lvl="0" marL="0" marR="0" rtl="0" algn="l">
              <a:spcBef>
                <a:spcPts val="0"/>
              </a:spcBef>
              <a:spcAft>
                <a:spcPts val="0"/>
              </a:spcAft>
              <a:buClr>
                <a:schemeClr val="dk1"/>
              </a:buClr>
              <a:buSzPts val="4400"/>
              <a:buFont typeface="Arial"/>
              <a:buNone/>
            </a:pPr>
            <a:r>
              <a:rPr lang="en-GB" sz="4400">
                <a:solidFill>
                  <a:schemeClr val="dk1"/>
                </a:solidFill>
              </a:rPr>
              <a:t>Exit Ticket</a:t>
            </a:r>
            <a:endParaRPr/>
          </a:p>
        </p:txBody>
      </p:sp>
      <p:sp>
        <p:nvSpPr>
          <p:cNvPr id="158" name="Google Shape;158;p8"/>
          <p:cNvSpPr/>
          <p:nvPr/>
        </p:nvSpPr>
        <p:spPr>
          <a:xfrm>
            <a:off x="401782" y="1069570"/>
            <a:ext cx="8229600" cy="2177935"/>
          </a:xfrm>
          <a:prstGeom prst="roundRect">
            <a:avLst>
              <a:gd fmla="val 16667" name="adj"/>
            </a:avLst>
          </a:prstGeom>
          <a:gradFill>
            <a:gsLst>
              <a:gs pos="0">
                <a:srgbClr val="3E7FCD"/>
              </a:gs>
              <a:gs pos="100000">
                <a:srgbClr val="96C0FF"/>
              </a:gs>
            </a:gsLst>
            <a:lin ang="16200000" scaled="0"/>
          </a:gradFill>
          <a:ln cap="flat" cmpd="sng" w="9525">
            <a:solidFill>
              <a:srgbClr val="4A7DBA"/>
            </a:solidFill>
            <a:prstDash val="solid"/>
            <a:round/>
            <a:headEnd len="sm" w="sm" type="none"/>
            <a:tailEnd len="sm" w="sm" type="none"/>
          </a:ln>
          <a:effectLst>
            <a:outerShdw blurRad="40000" rotWithShape="0" dir="5400000" dist="23000">
              <a:srgbClr val="000000">
                <a:alpha val="34901"/>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rPr b="1" lang="en-GB" sz="1800" u="sng">
                <a:solidFill>
                  <a:schemeClr val="lt1"/>
                </a:solidFill>
                <a:latin typeface="Calibri"/>
                <a:ea typeface="Calibri"/>
                <a:cs typeface="Calibri"/>
                <a:sym typeface="Calibri"/>
              </a:rPr>
              <a:t>SCENARIO</a:t>
            </a:r>
            <a:endParaRPr/>
          </a:p>
          <a:p>
            <a:pPr indent="0" lvl="0" marL="0" marR="0" rtl="0" algn="just">
              <a:spcBef>
                <a:spcPts val="0"/>
              </a:spcBef>
              <a:spcAft>
                <a:spcPts val="0"/>
              </a:spcAft>
              <a:buNone/>
            </a:pPr>
            <a:r>
              <a:rPr lang="en-GB" sz="2000">
                <a:solidFill>
                  <a:schemeClr val="lt1"/>
                </a:solidFill>
                <a:latin typeface="Calibri"/>
                <a:ea typeface="Calibri"/>
                <a:cs typeface="Calibri"/>
                <a:sym typeface="Calibri"/>
              </a:rPr>
              <a:t>James and Tiffany are discussing the vaccine that is being used to vaccinate people against </a:t>
            </a:r>
            <a:r>
              <a:rPr lang="en-GB" sz="2000">
                <a:solidFill>
                  <a:schemeClr val="lt1"/>
                </a:solidFill>
                <a:latin typeface="Calibri"/>
                <a:ea typeface="Calibri"/>
                <a:cs typeface="Calibri"/>
                <a:sym typeface="Calibri"/>
              </a:rPr>
              <a:t>COVID</a:t>
            </a:r>
            <a:r>
              <a:rPr lang="en-GB" sz="2000">
                <a:solidFill>
                  <a:schemeClr val="lt1"/>
                </a:solidFill>
                <a:latin typeface="Calibri"/>
                <a:ea typeface="Calibri"/>
                <a:cs typeface="Calibri"/>
                <a:sym typeface="Calibri"/>
              </a:rPr>
              <a:t>-19. Tiffany believes older people should all be vaccinated first as they are more vulnerable. James believes younger people should be vaccinated first as their lives have been more drastically changed than older people who were not as mobile prior to the pandemic starting. Who do you agree with and why?</a:t>
            </a:r>
            <a:endParaRPr sz="2000">
              <a:solidFill>
                <a:schemeClr val="lt1"/>
              </a:solidFill>
              <a:latin typeface="Calibri"/>
              <a:ea typeface="Calibri"/>
              <a:cs typeface="Calibri"/>
              <a:sym typeface="Calibri"/>
            </a:endParaRPr>
          </a:p>
        </p:txBody>
      </p:sp>
      <p:pic>
        <p:nvPicPr>
          <p:cNvPr descr="Upon Further Reflection: Exit Tickets - Teach Like a Champion" id="159" name="Google Shape;159;p8"/>
          <p:cNvPicPr preferRelativeResize="0"/>
          <p:nvPr/>
        </p:nvPicPr>
        <p:blipFill rotWithShape="1">
          <a:blip r:embed="rId3">
            <a:alphaModFix/>
          </a:blip>
          <a:srcRect b="0" l="0" r="0" t="0"/>
          <a:stretch/>
        </p:blipFill>
        <p:spPr>
          <a:xfrm>
            <a:off x="5405835" y="3678065"/>
            <a:ext cx="1854777" cy="1101738"/>
          </a:xfrm>
          <a:prstGeom prst="rect">
            <a:avLst/>
          </a:prstGeom>
          <a:noFill/>
          <a:ln>
            <a:noFill/>
          </a:ln>
        </p:spPr>
      </p:pic>
      <p:sp>
        <p:nvSpPr>
          <p:cNvPr id="160" name="Google Shape;160;p8"/>
          <p:cNvSpPr txBox="1"/>
          <p:nvPr/>
        </p:nvSpPr>
        <p:spPr>
          <a:xfrm>
            <a:off x="1624481" y="3767269"/>
            <a:ext cx="3781354" cy="9233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GB" sz="1800" u="sng">
                <a:solidFill>
                  <a:schemeClr val="dk1"/>
                </a:solidFill>
                <a:latin typeface="Calibri"/>
                <a:ea typeface="Calibri"/>
                <a:cs typeface="Calibri"/>
                <a:sym typeface="Calibri"/>
              </a:rPr>
              <a:t>TASK</a:t>
            </a:r>
            <a:r>
              <a:rPr b="1" lang="en-GB" sz="1800">
                <a:solidFill>
                  <a:schemeClr val="dk1"/>
                </a:solidFill>
                <a:latin typeface="Calibri"/>
                <a:ea typeface="Calibri"/>
                <a:cs typeface="Calibri"/>
                <a:sym typeface="Calibri"/>
              </a:rPr>
              <a:t>: </a:t>
            </a:r>
            <a:r>
              <a:rPr lang="en-GB" sz="1800">
                <a:solidFill>
                  <a:schemeClr val="dk1"/>
                </a:solidFill>
                <a:latin typeface="Calibri"/>
                <a:ea typeface="Calibri"/>
                <a:cs typeface="Calibri"/>
                <a:sym typeface="Calibri"/>
              </a:rPr>
              <a:t>Write a few sentences explaining who you personally agree with and why.</a:t>
            </a:r>
            <a:endParaRPr sz="1800">
              <a:solidFill>
                <a:schemeClr val="dk1"/>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2021-01-19T12:27:15Z</dcterms:created>
  <dc:creator>Edison Huynh</dc:creator>
</cp:coreProperties>
</file>